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94" r:id="rId2"/>
    <p:sldMasterId id="2147483840" r:id="rId3"/>
    <p:sldMasterId id="2147483780" r:id="rId4"/>
  </p:sldMasterIdLst>
  <p:notesMasterIdLst>
    <p:notesMasterId r:id="rId24"/>
  </p:notesMasterIdLst>
  <p:handoutMasterIdLst>
    <p:handoutMasterId r:id="rId25"/>
  </p:handoutMasterIdLst>
  <p:sldIdLst>
    <p:sldId id="264" r:id="rId5"/>
    <p:sldId id="3480" r:id="rId6"/>
    <p:sldId id="3471" r:id="rId7"/>
    <p:sldId id="3472" r:id="rId8"/>
    <p:sldId id="3473" r:id="rId9"/>
    <p:sldId id="3474" r:id="rId10"/>
    <p:sldId id="3475" r:id="rId11"/>
    <p:sldId id="3476" r:id="rId12"/>
    <p:sldId id="3482" r:id="rId13"/>
    <p:sldId id="3478" r:id="rId14"/>
    <p:sldId id="3479" r:id="rId15"/>
    <p:sldId id="3481" r:id="rId16"/>
    <p:sldId id="261" r:id="rId17"/>
    <p:sldId id="262" r:id="rId18"/>
    <p:sldId id="263" r:id="rId19"/>
    <p:sldId id="3477" r:id="rId20"/>
    <p:sldId id="265" r:id="rId21"/>
    <p:sldId id="266" r:id="rId22"/>
    <p:sldId id="277" r:id="rId23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0E2"/>
    <a:srgbClr val="3E80B2"/>
    <a:srgbClr val="C5DFF3"/>
    <a:srgbClr val="9FBFD8"/>
    <a:srgbClr val="CEDFEC"/>
    <a:srgbClr val="EBEBEB"/>
    <a:srgbClr val="F8B9DA"/>
    <a:srgbClr val="EE89BD"/>
    <a:srgbClr val="EB5AA4"/>
    <a:srgbClr val="E3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1" autoAdjust="0"/>
  </p:normalViewPr>
  <p:slideViewPr>
    <p:cSldViewPr snapToGrid="0">
      <p:cViewPr>
        <p:scale>
          <a:sx n="78" d="100"/>
          <a:sy n="78" d="100"/>
        </p:scale>
        <p:origin x="1550" y="466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88" y="16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/>
          </c:spPr>
          <c:dPt>
            <c:idx val="0"/>
            <c:bubble3D val="0"/>
            <c:spPr>
              <a:solidFill>
                <a:srgbClr val="003274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29-48D9-BC2A-141694FC69BC}"/>
              </c:ext>
            </c:extLst>
          </c:dPt>
          <c:dPt>
            <c:idx val="1"/>
            <c:bubble3D val="0"/>
            <c:spPr>
              <a:solidFill>
                <a:srgbClr val="4596D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29-48D9-BC2A-141694FC69BC}"/>
              </c:ext>
            </c:extLst>
          </c:dPt>
          <c:dPt>
            <c:idx val="2"/>
            <c:bubble3D val="0"/>
            <c:spPr>
              <a:solidFill>
                <a:srgbClr val="3BA0BB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29-48D9-BC2A-141694FC69BC}"/>
              </c:ext>
            </c:extLst>
          </c:dPt>
          <c:dPt>
            <c:idx val="3"/>
            <c:bubble3D val="0"/>
            <c:spPr>
              <a:solidFill>
                <a:srgbClr val="025EA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29-48D9-BC2A-141694FC69B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29-48D9-BC2A-141694FC6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77616F3-7B6F-E240-B3D3-3DEEF9B341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750" y="1081088"/>
            <a:ext cx="2963863" cy="34559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E7D3F8-52F6-B741-BBE2-6CABFA726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FE0D9-1391-4040-A230-222EE9D01927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441F152-E815-4544-BF0F-FF99510E7D83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6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895711"/>
            <a:ext cx="1856070" cy="1555204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895711"/>
            <a:ext cx="1856070" cy="1555204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2697348"/>
            <a:ext cx="1856070" cy="1555204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2697348"/>
            <a:ext cx="1856070" cy="1555204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AABDEC-9CB6-7B40-AA9D-64C87B79C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F191DF-1A32-BD4A-BBC8-32FA8AB93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4EA973-E9B5-BE4F-88BD-19D5E41EC50F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E7C71BF-F4CD-F94E-A8E0-AF1E04441517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9C8569-0D18-6C42-8707-5A2E2AB60600}"/>
              </a:ext>
            </a:extLst>
          </p:cNvPr>
          <p:cNvSpPr/>
          <p:nvPr userDrawn="1"/>
        </p:nvSpPr>
        <p:spPr>
          <a:xfrm>
            <a:off x="0" y="1290083"/>
            <a:ext cx="9144000" cy="3149837"/>
          </a:xfrm>
          <a:prstGeom prst="rect">
            <a:avLst/>
          </a:prstGeom>
          <a:solidFill>
            <a:srgbClr val="B2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A91B415-027D-DC42-A307-0BDADC33FB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363" y="1774825"/>
            <a:ext cx="4059237" cy="246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Цитата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103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96913E-C3BA-B34B-A4EE-A5ADEFCD7CC3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C6933DB-2590-AF41-B48A-FDC11A9CF18C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extLst>
              <a:ext uri="{FF2B5EF4-FFF2-40B4-BE49-F238E27FC236}">
                <a16:creationId xmlns:a16="http://schemas.microsoft.com/office/drawing/2014/main" id="{1CE4F601-0D03-8242-9692-89CFD072B3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9750" y="809853"/>
            <a:ext cx="2588854" cy="1930287"/>
          </a:xfrm>
          <a:custGeom>
            <a:avLst/>
            <a:gdLst>
              <a:gd name="T0" fmla="*/ 35 w 335"/>
              <a:gd name="T1" fmla="*/ 249 h 249"/>
              <a:gd name="T2" fmla="*/ 0 w 335"/>
              <a:gd name="T3" fmla="*/ 206 h 249"/>
              <a:gd name="T4" fmla="*/ 59 w 335"/>
              <a:gd name="T5" fmla="*/ 145 h 249"/>
              <a:gd name="T6" fmla="*/ 40 w 335"/>
              <a:gd name="T7" fmla="*/ 127 h 249"/>
              <a:gd name="T8" fmla="*/ 3 w 335"/>
              <a:gd name="T9" fmla="*/ 69 h 249"/>
              <a:gd name="T10" fmla="*/ 72 w 335"/>
              <a:gd name="T11" fmla="*/ 0 h 249"/>
              <a:gd name="T12" fmla="*/ 149 w 335"/>
              <a:gd name="T13" fmla="*/ 95 h 249"/>
              <a:gd name="T14" fmla="*/ 35 w 335"/>
              <a:gd name="T15" fmla="*/ 249 h 249"/>
              <a:gd name="T16" fmla="*/ 221 w 335"/>
              <a:gd name="T17" fmla="*/ 249 h 249"/>
              <a:gd name="T18" fmla="*/ 186 w 335"/>
              <a:gd name="T19" fmla="*/ 206 h 249"/>
              <a:gd name="T20" fmla="*/ 245 w 335"/>
              <a:gd name="T21" fmla="*/ 145 h 249"/>
              <a:gd name="T22" fmla="*/ 226 w 335"/>
              <a:gd name="T23" fmla="*/ 127 h 249"/>
              <a:gd name="T24" fmla="*/ 189 w 335"/>
              <a:gd name="T25" fmla="*/ 69 h 249"/>
              <a:gd name="T26" fmla="*/ 258 w 335"/>
              <a:gd name="T27" fmla="*/ 0 h 249"/>
              <a:gd name="T28" fmla="*/ 335 w 335"/>
              <a:gd name="T29" fmla="*/ 95 h 249"/>
              <a:gd name="T30" fmla="*/ 221 w 335"/>
              <a:gd name="T3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249">
                <a:moveTo>
                  <a:pt x="35" y="249"/>
                </a:moveTo>
                <a:cubicBezTo>
                  <a:pt x="0" y="206"/>
                  <a:pt x="0" y="206"/>
                  <a:pt x="0" y="206"/>
                </a:cubicBezTo>
                <a:cubicBezTo>
                  <a:pt x="36" y="195"/>
                  <a:pt x="59" y="170"/>
                  <a:pt x="59" y="145"/>
                </a:cubicBezTo>
                <a:cubicBezTo>
                  <a:pt x="59" y="141"/>
                  <a:pt x="49" y="130"/>
                  <a:pt x="40" y="127"/>
                </a:cubicBezTo>
                <a:cubicBezTo>
                  <a:pt x="16" y="117"/>
                  <a:pt x="3" y="97"/>
                  <a:pt x="3" y="69"/>
                </a:cubicBezTo>
                <a:cubicBezTo>
                  <a:pt x="3" y="30"/>
                  <a:pt x="33" y="0"/>
                  <a:pt x="72" y="0"/>
                </a:cubicBezTo>
                <a:cubicBezTo>
                  <a:pt x="117" y="0"/>
                  <a:pt x="149" y="39"/>
                  <a:pt x="149" y="95"/>
                </a:cubicBezTo>
                <a:cubicBezTo>
                  <a:pt x="149" y="165"/>
                  <a:pt x="103" y="226"/>
                  <a:pt x="35" y="249"/>
                </a:cubicBezTo>
                <a:close/>
                <a:moveTo>
                  <a:pt x="221" y="249"/>
                </a:moveTo>
                <a:cubicBezTo>
                  <a:pt x="186" y="206"/>
                  <a:pt x="186" y="206"/>
                  <a:pt x="186" y="206"/>
                </a:cubicBezTo>
                <a:cubicBezTo>
                  <a:pt x="222" y="195"/>
                  <a:pt x="245" y="170"/>
                  <a:pt x="245" y="145"/>
                </a:cubicBezTo>
                <a:cubicBezTo>
                  <a:pt x="245" y="141"/>
                  <a:pt x="234" y="130"/>
                  <a:pt x="226" y="127"/>
                </a:cubicBezTo>
                <a:cubicBezTo>
                  <a:pt x="203" y="117"/>
                  <a:pt x="189" y="97"/>
                  <a:pt x="189" y="69"/>
                </a:cubicBezTo>
                <a:cubicBezTo>
                  <a:pt x="189" y="30"/>
                  <a:pt x="219" y="0"/>
                  <a:pt x="258" y="0"/>
                </a:cubicBezTo>
                <a:cubicBezTo>
                  <a:pt x="303" y="0"/>
                  <a:pt x="335" y="39"/>
                  <a:pt x="335" y="95"/>
                </a:cubicBezTo>
                <a:cubicBezTo>
                  <a:pt x="335" y="170"/>
                  <a:pt x="286" y="226"/>
                  <a:pt x="221" y="24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6FBE2B-2540-B247-A2D9-B3487CD78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29" y="1609369"/>
            <a:ext cx="1616796" cy="1612753"/>
          </a:xfrm>
          <a:prstGeom prst="rect">
            <a:avLst/>
          </a:prstGeom>
        </p:spPr>
      </p:pic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4F3C7E00-D8EF-9742-8466-A71253A317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1729" y="1604460"/>
            <a:ext cx="1617663" cy="1617662"/>
          </a:xfrm>
          <a:prstGeom prst="ellipse">
            <a:avLst/>
          </a:prstGeom>
          <a:pattFill prst="smCheck">
            <a:fgClr>
              <a:srgbClr val="B22174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Вставить фото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E994533E-E646-EE46-83E6-59184D6B23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5275" y="3363595"/>
            <a:ext cx="3122613" cy="568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Фамилия</a:t>
            </a:r>
            <a:br>
              <a:rPr lang="ru-RU" dirty="0"/>
            </a:br>
            <a:r>
              <a:rPr lang="ru-RU" dirty="0"/>
              <a:t>Имя Отчество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C095011-175F-0F45-B20C-4D9748DEF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75275" y="3944062"/>
            <a:ext cx="3141663" cy="292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F1E810-4593-5C4B-94F2-350B8FC3B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495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A8C525-CB96-3449-BC8C-28B7790E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80A6AD1-AEB4-3548-80C3-EED10C49E4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706BF4-AFA0-5843-AC60-A5CCC847B14C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5AF8FE-373C-A043-A220-C0CE3B7E6804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71D59D4-1823-4030-8255-5AC64582D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760" y="1689749"/>
            <a:ext cx="1688964" cy="1690855"/>
          </a:xfrm>
          <a:prstGeom prst="ellipse">
            <a:avLst/>
          </a:prstGeom>
          <a:pattFill prst="smCheck">
            <a:fgClr>
              <a:srgbClr val="E9F3FB"/>
            </a:fgClr>
            <a:bgClr>
              <a:schemeClr val="bg1"/>
            </a:bgClr>
          </a:pattFill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CCF6AEE3-8A7A-4968-9044-8B12D1182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26735" y="1689749"/>
            <a:ext cx="1688964" cy="1690855"/>
          </a:xfrm>
          <a:prstGeom prst="ellipse">
            <a:avLst/>
          </a:prstGeom>
          <a:pattFill prst="smCheck">
            <a:fgClr>
              <a:srgbClr val="E9F3FB"/>
            </a:fgClr>
            <a:bgClr>
              <a:schemeClr val="bg1"/>
            </a:bgClr>
          </a:pattFill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678887EF-FEE6-403F-B840-1B7BF3771D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2663" y="1689749"/>
            <a:ext cx="1688964" cy="1690855"/>
          </a:xfrm>
          <a:prstGeom prst="ellipse">
            <a:avLst/>
          </a:prstGeom>
          <a:pattFill prst="smCheck">
            <a:fgClr>
              <a:srgbClr val="E9F3FB"/>
            </a:fgClr>
            <a:bgClr>
              <a:schemeClr val="bg1"/>
            </a:bgClr>
          </a:pattFill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2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EA72-F806-B443-8B59-3EA4709C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CCF4-5996-1543-89E4-6B662FE1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86D63-55FE-1A4D-A809-9D8511F7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86E9-7DE2-1841-8A18-4A29954D9514}" type="datetimeFigureOut">
              <a:rPr lang="en-RU" smtClean="0"/>
              <a:t>10/17/2023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24AAE-AA93-7A46-8407-94BD1C7B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475A-D2CF-CA4E-A0F2-77C398E8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BC2-5A90-4B47-817D-BA8187A381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306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155395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204709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2750457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2978377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3CDF4E-18E0-6D47-ADBE-D94198D5F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A665-D802-C943-9038-5C04D114BCD9}"/>
              </a:ext>
            </a:extLst>
          </p:cNvPr>
          <p:cNvSpPr txBox="1">
            <a:spLocks/>
          </p:cNvSpPr>
          <p:nvPr userDrawn="1"/>
        </p:nvSpPr>
        <p:spPr>
          <a:xfrm>
            <a:off x="8186737" y="4801211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9C8569-0D18-6C42-8707-5A2E2AB60600}"/>
              </a:ext>
            </a:extLst>
          </p:cNvPr>
          <p:cNvSpPr/>
          <p:nvPr userDrawn="1"/>
        </p:nvSpPr>
        <p:spPr>
          <a:xfrm>
            <a:off x="0" y="1290083"/>
            <a:ext cx="9144000" cy="3149837"/>
          </a:xfrm>
          <a:prstGeom prst="rect">
            <a:avLst/>
          </a:prstGeom>
          <a:solidFill>
            <a:srgbClr val="B2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A91B415-027D-DC42-A307-0BDADC33FB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363" y="1774825"/>
            <a:ext cx="4059237" cy="246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Цитата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103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96913E-C3BA-B34B-A4EE-A5ADEFCD7CC3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C6933DB-2590-AF41-B48A-FDC11A9CF18C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extLst>
              <a:ext uri="{FF2B5EF4-FFF2-40B4-BE49-F238E27FC236}">
                <a16:creationId xmlns:a16="http://schemas.microsoft.com/office/drawing/2014/main" id="{1CE4F601-0D03-8242-9692-89CFD072B3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9750" y="809853"/>
            <a:ext cx="2588854" cy="1930287"/>
          </a:xfrm>
          <a:custGeom>
            <a:avLst/>
            <a:gdLst>
              <a:gd name="T0" fmla="*/ 35 w 335"/>
              <a:gd name="T1" fmla="*/ 249 h 249"/>
              <a:gd name="T2" fmla="*/ 0 w 335"/>
              <a:gd name="T3" fmla="*/ 206 h 249"/>
              <a:gd name="T4" fmla="*/ 59 w 335"/>
              <a:gd name="T5" fmla="*/ 145 h 249"/>
              <a:gd name="T6" fmla="*/ 40 w 335"/>
              <a:gd name="T7" fmla="*/ 127 h 249"/>
              <a:gd name="T8" fmla="*/ 3 w 335"/>
              <a:gd name="T9" fmla="*/ 69 h 249"/>
              <a:gd name="T10" fmla="*/ 72 w 335"/>
              <a:gd name="T11" fmla="*/ 0 h 249"/>
              <a:gd name="T12" fmla="*/ 149 w 335"/>
              <a:gd name="T13" fmla="*/ 95 h 249"/>
              <a:gd name="T14" fmla="*/ 35 w 335"/>
              <a:gd name="T15" fmla="*/ 249 h 249"/>
              <a:gd name="T16" fmla="*/ 221 w 335"/>
              <a:gd name="T17" fmla="*/ 249 h 249"/>
              <a:gd name="T18" fmla="*/ 186 w 335"/>
              <a:gd name="T19" fmla="*/ 206 h 249"/>
              <a:gd name="T20" fmla="*/ 245 w 335"/>
              <a:gd name="T21" fmla="*/ 145 h 249"/>
              <a:gd name="T22" fmla="*/ 226 w 335"/>
              <a:gd name="T23" fmla="*/ 127 h 249"/>
              <a:gd name="T24" fmla="*/ 189 w 335"/>
              <a:gd name="T25" fmla="*/ 69 h 249"/>
              <a:gd name="T26" fmla="*/ 258 w 335"/>
              <a:gd name="T27" fmla="*/ 0 h 249"/>
              <a:gd name="T28" fmla="*/ 335 w 335"/>
              <a:gd name="T29" fmla="*/ 95 h 249"/>
              <a:gd name="T30" fmla="*/ 221 w 335"/>
              <a:gd name="T3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249">
                <a:moveTo>
                  <a:pt x="35" y="249"/>
                </a:moveTo>
                <a:cubicBezTo>
                  <a:pt x="0" y="206"/>
                  <a:pt x="0" y="206"/>
                  <a:pt x="0" y="206"/>
                </a:cubicBezTo>
                <a:cubicBezTo>
                  <a:pt x="36" y="195"/>
                  <a:pt x="59" y="170"/>
                  <a:pt x="59" y="145"/>
                </a:cubicBezTo>
                <a:cubicBezTo>
                  <a:pt x="59" y="141"/>
                  <a:pt x="49" y="130"/>
                  <a:pt x="40" y="127"/>
                </a:cubicBezTo>
                <a:cubicBezTo>
                  <a:pt x="16" y="117"/>
                  <a:pt x="3" y="97"/>
                  <a:pt x="3" y="69"/>
                </a:cubicBezTo>
                <a:cubicBezTo>
                  <a:pt x="3" y="30"/>
                  <a:pt x="33" y="0"/>
                  <a:pt x="72" y="0"/>
                </a:cubicBezTo>
                <a:cubicBezTo>
                  <a:pt x="117" y="0"/>
                  <a:pt x="149" y="39"/>
                  <a:pt x="149" y="95"/>
                </a:cubicBezTo>
                <a:cubicBezTo>
                  <a:pt x="149" y="165"/>
                  <a:pt x="103" y="226"/>
                  <a:pt x="35" y="249"/>
                </a:cubicBezTo>
                <a:close/>
                <a:moveTo>
                  <a:pt x="221" y="249"/>
                </a:moveTo>
                <a:cubicBezTo>
                  <a:pt x="186" y="206"/>
                  <a:pt x="186" y="206"/>
                  <a:pt x="186" y="206"/>
                </a:cubicBezTo>
                <a:cubicBezTo>
                  <a:pt x="222" y="195"/>
                  <a:pt x="245" y="170"/>
                  <a:pt x="245" y="145"/>
                </a:cubicBezTo>
                <a:cubicBezTo>
                  <a:pt x="245" y="141"/>
                  <a:pt x="234" y="130"/>
                  <a:pt x="226" y="127"/>
                </a:cubicBezTo>
                <a:cubicBezTo>
                  <a:pt x="203" y="117"/>
                  <a:pt x="189" y="97"/>
                  <a:pt x="189" y="69"/>
                </a:cubicBezTo>
                <a:cubicBezTo>
                  <a:pt x="189" y="30"/>
                  <a:pt x="219" y="0"/>
                  <a:pt x="258" y="0"/>
                </a:cubicBezTo>
                <a:cubicBezTo>
                  <a:pt x="303" y="0"/>
                  <a:pt x="335" y="39"/>
                  <a:pt x="335" y="95"/>
                </a:cubicBezTo>
                <a:cubicBezTo>
                  <a:pt x="335" y="170"/>
                  <a:pt x="286" y="226"/>
                  <a:pt x="221" y="24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6FBE2B-2540-B247-A2D9-B3487CD78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29" y="1609369"/>
            <a:ext cx="1616796" cy="1612753"/>
          </a:xfrm>
          <a:prstGeom prst="rect">
            <a:avLst/>
          </a:prstGeom>
        </p:spPr>
      </p:pic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4F3C7E00-D8EF-9742-8466-A71253A317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1729" y="1604460"/>
            <a:ext cx="1617663" cy="1617662"/>
          </a:xfrm>
          <a:prstGeom prst="ellipse">
            <a:avLst/>
          </a:prstGeom>
          <a:pattFill prst="smCheck">
            <a:fgClr>
              <a:srgbClr val="B22174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Вставить фото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E994533E-E646-EE46-83E6-59184D6B23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5275" y="3363595"/>
            <a:ext cx="3122613" cy="568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Фамилия</a:t>
            </a:r>
            <a:br>
              <a:rPr lang="ru-RU" dirty="0"/>
            </a:br>
            <a:r>
              <a:rPr lang="ru-RU" dirty="0"/>
              <a:t>Имя Отчество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C095011-175F-0F45-B20C-4D9748DEF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75275" y="3944062"/>
            <a:ext cx="3141663" cy="292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F1E810-4593-5C4B-94F2-350B8FC3B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777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12E9F15-213E-0C4F-94B9-14F98D4C59D4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102B1E6-11FF-BC40-8E7E-932E159E522D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2A1E817-2F94-C340-87C6-6A9163701B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9C01823-22C5-FF49-9633-ACEFDDC68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27FFE4-FC7B-C144-BC70-FAF2792FD32F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AE5E5A7-87B6-F14E-80D3-EC1B275E61E5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C2089DF-577E-1247-88C0-32860A597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63C5B81-6E02-AC46-9725-D2D2B9CD04BD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66AE9C-7CE8-9648-A3A8-3218BF071689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8391DA9-5706-6E4A-BE0A-4710418D1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7DD412-50EB-2446-988B-0B10FC72D6CE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41939B-1BCB-7A4F-BC40-692C680E2D62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102A138-903D-3F40-B777-4E5340386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19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617FEF-3890-5142-BC5F-2648CFC6378E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52A6DB-F289-3044-B841-E1F0C6E58DC4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E97A3C3-C0BE-ED46-A287-55BDB517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8476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854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C5D650-6D51-E346-B055-471F43773FDB}"/>
              </a:ext>
            </a:extLst>
          </p:cNvPr>
          <p:cNvSpPr txBox="1">
            <a:spLocks/>
          </p:cNvSpPr>
          <p:nvPr userDrawn="1"/>
        </p:nvSpPr>
        <p:spPr>
          <a:xfrm>
            <a:off x="8677275" y="4902143"/>
            <a:ext cx="93662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F24603-9A1B-F342-92E0-89DE32840F75}" type="slidenum">
              <a:rPr lang="en-US" sz="50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AE246A2-6111-E144-B089-3F6925CBFED6}"/>
              </a:ext>
            </a:extLst>
          </p:cNvPr>
          <p:cNvCxnSpPr>
            <a:cxnSpLocks/>
          </p:cNvCxnSpPr>
          <p:nvPr userDrawn="1"/>
        </p:nvCxnSpPr>
        <p:spPr>
          <a:xfrm>
            <a:off x="8694945" y="4918822"/>
            <a:ext cx="57150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4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84CF3-4C27-ADD8-296B-1A769505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04B35-4030-6EC7-3432-281B0E37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EEA9F-F217-98ED-2BDE-E1704791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92F2-66C8-4D4E-9C61-A45A91B3E73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BC124-2FAA-3AF8-EF75-1A6DD3FA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8353B-9E8D-8A95-CEC8-F4839C18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E9CC-B08B-4FF7-8D5B-C930EDE22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F5603D-B3AA-D996-6690-FDCCD7E79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115916-9571-1A8D-EC17-1704764B27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4" y="507862"/>
            <a:ext cx="2472653" cy="7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7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A714C1-8534-0279-046A-414C48B9E1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0067" y="356909"/>
            <a:ext cx="1081299" cy="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1" r:id="rId2"/>
    <p:sldLayoutId id="2147483808" r:id="rId3"/>
    <p:sldLayoutId id="2147483810" r:id="rId4"/>
    <p:sldLayoutId id="2147483824" r:id="rId5"/>
    <p:sldLayoutId id="2147483849" r:id="rId6"/>
    <p:sldLayoutId id="2147483873" r:id="rId7"/>
    <p:sldLayoutId id="2147483874" r:id="rId8"/>
    <p:sldLayoutId id="21474838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3397A0-B75D-8239-053F-B7CC91507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0067" y="356909"/>
            <a:ext cx="1081299" cy="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65" r:id="rId2"/>
    <p:sldLayoutId id="21474838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ECF626-8EA0-3FD0-470C-69E07C4E83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chart" Target="../charts/chart1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juniorrosatom" TargetMode="External"/><Relationship Id="rId3" Type="http://schemas.openxmlformats.org/officeDocument/2006/relationships/hyperlink" Target="http://www.juniorrosatom.team/" TargetMode="External"/><Relationship Id="rId7" Type="http://schemas.openxmlformats.org/officeDocument/2006/relationships/hyperlink" Target="https://t.me/atomskillsnastavniki/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.me/parentsrosatom" TargetMode="External"/><Relationship Id="rId5" Type="http://schemas.openxmlformats.org/officeDocument/2006/relationships/image" Target="../media/image33.gif"/><Relationship Id="rId4" Type="http://schemas.openxmlformats.org/officeDocument/2006/relationships/hyperlink" Target="http://www.rosatomtalents.team/" TargetMode="Externa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658C1EF-85C0-6148-AF7B-072B8E0B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3671765"/>
            <a:ext cx="3302940" cy="1078689"/>
          </a:xfrm>
        </p:spPr>
        <p:txBody>
          <a:bodyPr anchor="ctr"/>
          <a:lstStyle/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571BABC-C0C3-894C-BC04-3AFDC9C91BF6}"/>
              </a:ext>
            </a:extLst>
          </p:cNvPr>
          <p:cNvSpPr txBox="1">
            <a:spLocks/>
          </p:cNvSpPr>
          <p:nvPr/>
        </p:nvSpPr>
        <p:spPr>
          <a:xfrm>
            <a:off x="123986" y="4099797"/>
            <a:ext cx="3006532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Спикеры 17.10.23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190D710C-6970-EC4B-821F-047FFE5401B3}"/>
              </a:ext>
            </a:extLst>
          </p:cNvPr>
          <p:cNvSpPr txBox="1">
            <a:spLocks/>
          </p:cNvSpPr>
          <p:nvPr/>
        </p:nvSpPr>
        <p:spPr>
          <a:xfrm>
            <a:off x="123986" y="4392027"/>
            <a:ext cx="3422296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Якуничкина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Елена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Махотин Дмитрий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Пастухова Екатерина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1FBDF3-3601-1248-B1A6-A34BB346D6AB}"/>
              </a:ext>
            </a:extLst>
          </p:cNvPr>
          <p:cNvSpPr/>
          <p:nvPr/>
        </p:nvSpPr>
        <p:spPr>
          <a:xfrm>
            <a:off x="0" y="1548252"/>
            <a:ext cx="4122549" cy="1078689"/>
          </a:xfrm>
          <a:prstGeom prst="rect">
            <a:avLst/>
          </a:prstGeom>
          <a:solidFill>
            <a:srgbClr val="3E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9FA96D1-7286-5942-A27E-F16C6CF406E8}"/>
              </a:ext>
            </a:extLst>
          </p:cNvPr>
          <p:cNvSpPr txBox="1">
            <a:spLocks/>
          </p:cNvSpPr>
          <p:nvPr/>
        </p:nvSpPr>
        <p:spPr>
          <a:xfrm>
            <a:off x="191037" y="1746793"/>
            <a:ext cx="3467707" cy="340803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повышения квалификации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158E29-F5F6-3846-8524-3AF4648CC1AE}"/>
              </a:ext>
            </a:extLst>
          </p:cNvPr>
          <p:cNvSpPr/>
          <p:nvPr/>
        </p:nvSpPr>
        <p:spPr>
          <a:xfrm>
            <a:off x="7760482" y="759872"/>
            <a:ext cx="320836" cy="3208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9CB0E-8BC6-B665-D68F-0F3D6038442C}"/>
              </a:ext>
            </a:extLst>
          </p:cNvPr>
          <p:cNvSpPr txBox="1"/>
          <p:nvPr/>
        </p:nvSpPr>
        <p:spPr>
          <a:xfrm>
            <a:off x="-224726" y="2979290"/>
            <a:ext cx="4572000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800" b="1" spc="-100" dirty="0">
                <a:solidFill>
                  <a:srgbClr val="333333"/>
                </a:solidFill>
                <a:effectLst/>
                <a:latin typeface="Rosatom"/>
                <a:ea typeface="Microsoft Sans Serif" panose="020B0604020202020204" pitchFamily="34" charset="0"/>
                <a:cs typeface="Arial" panose="020B0604020202020204" pitchFamily="34" charset="0"/>
              </a:rPr>
              <a:t>Организация и реализация вариативных модулей по технологии на основе корпоративных компетенций</a:t>
            </a:r>
            <a:endParaRPr lang="ru-RU" sz="2800" spc="-100" dirty="0">
              <a:solidFill>
                <a:srgbClr val="004899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AD70E07-2DBD-4C40-8FA6-D2253E02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264" y="580353"/>
            <a:ext cx="4625581" cy="33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3333"/>
                </a:solidFill>
              </a:rPr>
              <a:t>Основные даты программы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43466A-4149-0346-B799-75B34FBDC418}"/>
              </a:ext>
            </a:extLst>
          </p:cNvPr>
          <p:cNvSpPr/>
          <p:nvPr/>
        </p:nvSpPr>
        <p:spPr>
          <a:xfrm>
            <a:off x="147483" y="1433749"/>
            <a:ext cx="8170607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октября 2023 г. - подача заявок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октября 2023 г. – 31 октября 2023 г. - подключение к платформе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октября 2023 г. – январь 2024 г. -продолжительность обучения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26.12.24 и 02.01.2024 - каникулы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7B911C7-B584-C048-A6CC-E98E1504AF33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DEF978D-245F-4B45-9840-5C3E074A5B0A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E79567EA-D61B-399E-54F2-24F2284D3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7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17">
            <a:extLst>
              <a:ext uri="{FF2B5EF4-FFF2-40B4-BE49-F238E27FC236}">
                <a16:creationId xmlns:a16="http://schemas.microsoft.com/office/drawing/2014/main" id="{AA826380-F174-7546-859B-E60CC9A0CAF9}"/>
              </a:ext>
            </a:extLst>
          </p:cNvPr>
          <p:cNvSpPr/>
          <p:nvPr/>
        </p:nvSpPr>
        <p:spPr>
          <a:xfrm>
            <a:off x="-1" y="1199481"/>
            <a:ext cx="9143999" cy="3208109"/>
          </a:xfrm>
          <a:prstGeom prst="flowChartProcess">
            <a:avLst/>
          </a:prstGeom>
          <a:solidFill>
            <a:srgbClr val="CE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1450">
              <a:defRPr/>
            </a:pPr>
            <a:endParaRPr lang="en-US" sz="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Process 17">
            <a:extLst>
              <a:ext uri="{FF2B5EF4-FFF2-40B4-BE49-F238E27FC236}">
                <a16:creationId xmlns:a16="http://schemas.microsoft.com/office/drawing/2014/main" id="{611CFD73-5EA6-7743-AC29-C5BFAE1B3189}"/>
              </a:ext>
            </a:extLst>
          </p:cNvPr>
          <p:cNvSpPr/>
          <p:nvPr/>
        </p:nvSpPr>
        <p:spPr>
          <a:xfrm>
            <a:off x="0" y="2623885"/>
            <a:ext cx="9143999" cy="47044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rgbClr val="33333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AD1DBA-7BF2-4A12-9FBC-44EEC67E493A}"/>
              </a:ext>
            </a:extLst>
          </p:cNvPr>
          <p:cNvSpPr txBox="1"/>
          <p:nvPr/>
        </p:nvSpPr>
        <p:spPr>
          <a:xfrm>
            <a:off x="-156066" y="1529841"/>
            <a:ext cx="1853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450"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</a:p>
          <a:p>
            <a:pPr algn="ctr" defTabSz="171450"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всеми </a:t>
            </a:r>
          </a:p>
          <a:p>
            <a:pPr algn="ctr" defTabSz="171450"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материалами</a:t>
            </a:r>
            <a:endParaRPr lang="en-US" sz="11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C4ADA38-10A4-F44D-91BE-39ACA2DE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620" y="539000"/>
            <a:ext cx="6621202" cy="33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3333"/>
                </a:solidFill>
              </a:rPr>
              <a:t>Пространство обучения</a:t>
            </a:r>
            <a:br>
              <a:rPr lang="ru-RU" dirty="0">
                <a:solidFill>
                  <a:srgbClr val="333333"/>
                </a:solidFill>
              </a:rPr>
            </a:br>
            <a:br>
              <a:rPr lang="ru-RU" dirty="0">
                <a:solidFill>
                  <a:srgbClr val="333333"/>
                </a:solidFill>
              </a:rPr>
            </a:b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68AEB-1346-3942-88EF-1F5207DD0C21}"/>
              </a:ext>
            </a:extLst>
          </p:cNvPr>
          <p:cNvSpPr txBox="1"/>
          <p:nvPr/>
        </p:nvSpPr>
        <p:spPr>
          <a:xfrm>
            <a:off x="0" y="3436605"/>
            <a:ext cx="154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450">
              <a:defRPr/>
            </a:pPr>
            <a:r>
              <a:rPr lang="ru-RU" sz="10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Видеоконференции</a:t>
            </a:r>
          </a:p>
          <a:p>
            <a:pPr algn="ctr" defTabSz="171450">
              <a:defRPr/>
            </a:pPr>
            <a:r>
              <a:rPr lang="ru-RU" sz="10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платформе</a:t>
            </a:r>
            <a:r>
              <a:rPr lang="ru-RU" sz="10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«Контур Толк»</a:t>
            </a:r>
            <a:endParaRPr lang="en-US" sz="105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77396EC-53EC-8349-9A98-D7D3D5C8F001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CDC6195-BA41-9D40-B83F-E2A99D4A1F75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61B5D3C0-39AB-3CE6-0DA9-435E8CDA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1199481"/>
            <a:ext cx="2721971" cy="14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4AF37C7-6F04-FD05-232A-A93661A1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3093917"/>
            <a:ext cx="2721971" cy="13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9EA4A2E-9E17-17DA-5F00-ECAEB668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5" y="1199480"/>
            <a:ext cx="2721972" cy="14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B9B3-F15C-5726-6BA1-49CB1DA04AA6}"/>
              </a:ext>
            </a:extLst>
          </p:cNvPr>
          <p:cNvSpPr txBox="1"/>
          <p:nvPr/>
        </p:nvSpPr>
        <p:spPr>
          <a:xfrm>
            <a:off x="7536469" y="1453331"/>
            <a:ext cx="15538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171450">
              <a:defRPr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Чат в ТГ для общения и решения орг. вопросов</a:t>
            </a:r>
          </a:p>
          <a:p>
            <a:endParaRPr lang="ru-RU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C9F442-3BC4-57E5-8267-74BA2C81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4" y="3093917"/>
            <a:ext cx="2721971" cy="13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A3854-9836-67F3-290C-F46C6DBCF80E}"/>
              </a:ext>
            </a:extLst>
          </p:cNvPr>
          <p:cNvSpPr txBox="1"/>
          <p:nvPr/>
        </p:nvSpPr>
        <p:spPr>
          <a:xfrm>
            <a:off x="7536469" y="3465775"/>
            <a:ext cx="1553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171450">
              <a:defRPr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Домашние задания с обратной связью от спикеров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088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980646"/>
            <a:ext cx="9144000" cy="3630067"/>
          </a:xfrm>
          <a:prstGeom prst="rect">
            <a:avLst/>
          </a:prstGeom>
          <a:solidFill>
            <a:srgbClr val="B7D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610911" y="471069"/>
            <a:ext cx="2588854" cy="1930287"/>
          </a:xfrm>
          <a:custGeom>
            <a:avLst/>
            <a:gdLst>
              <a:gd name="T0" fmla="*/ 35 w 335"/>
              <a:gd name="T1" fmla="*/ 249 h 249"/>
              <a:gd name="T2" fmla="*/ 0 w 335"/>
              <a:gd name="T3" fmla="*/ 206 h 249"/>
              <a:gd name="T4" fmla="*/ 59 w 335"/>
              <a:gd name="T5" fmla="*/ 145 h 249"/>
              <a:gd name="T6" fmla="*/ 40 w 335"/>
              <a:gd name="T7" fmla="*/ 127 h 249"/>
              <a:gd name="T8" fmla="*/ 3 w 335"/>
              <a:gd name="T9" fmla="*/ 69 h 249"/>
              <a:gd name="T10" fmla="*/ 72 w 335"/>
              <a:gd name="T11" fmla="*/ 0 h 249"/>
              <a:gd name="T12" fmla="*/ 149 w 335"/>
              <a:gd name="T13" fmla="*/ 95 h 249"/>
              <a:gd name="T14" fmla="*/ 35 w 335"/>
              <a:gd name="T15" fmla="*/ 249 h 249"/>
              <a:gd name="T16" fmla="*/ 221 w 335"/>
              <a:gd name="T17" fmla="*/ 249 h 249"/>
              <a:gd name="T18" fmla="*/ 186 w 335"/>
              <a:gd name="T19" fmla="*/ 206 h 249"/>
              <a:gd name="T20" fmla="*/ 245 w 335"/>
              <a:gd name="T21" fmla="*/ 145 h 249"/>
              <a:gd name="T22" fmla="*/ 226 w 335"/>
              <a:gd name="T23" fmla="*/ 127 h 249"/>
              <a:gd name="T24" fmla="*/ 189 w 335"/>
              <a:gd name="T25" fmla="*/ 69 h 249"/>
              <a:gd name="T26" fmla="*/ 258 w 335"/>
              <a:gd name="T27" fmla="*/ 0 h 249"/>
              <a:gd name="T28" fmla="*/ 335 w 335"/>
              <a:gd name="T29" fmla="*/ 95 h 249"/>
              <a:gd name="T30" fmla="*/ 221 w 335"/>
              <a:gd name="T3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249">
                <a:moveTo>
                  <a:pt x="35" y="249"/>
                </a:moveTo>
                <a:cubicBezTo>
                  <a:pt x="0" y="206"/>
                  <a:pt x="0" y="206"/>
                  <a:pt x="0" y="206"/>
                </a:cubicBezTo>
                <a:cubicBezTo>
                  <a:pt x="36" y="195"/>
                  <a:pt x="59" y="170"/>
                  <a:pt x="59" y="145"/>
                </a:cubicBezTo>
                <a:cubicBezTo>
                  <a:pt x="59" y="141"/>
                  <a:pt x="49" y="130"/>
                  <a:pt x="40" y="127"/>
                </a:cubicBezTo>
                <a:cubicBezTo>
                  <a:pt x="16" y="117"/>
                  <a:pt x="3" y="97"/>
                  <a:pt x="3" y="69"/>
                </a:cubicBezTo>
                <a:cubicBezTo>
                  <a:pt x="3" y="30"/>
                  <a:pt x="33" y="0"/>
                  <a:pt x="72" y="0"/>
                </a:cubicBezTo>
                <a:cubicBezTo>
                  <a:pt x="117" y="0"/>
                  <a:pt x="149" y="39"/>
                  <a:pt x="149" y="95"/>
                </a:cubicBezTo>
                <a:cubicBezTo>
                  <a:pt x="149" y="165"/>
                  <a:pt x="103" y="226"/>
                  <a:pt x="35" y="249"/>
                </a:cubicBezTo>
                <a:close/>
                <a:moveTo>
                  <a:pt x="221" y="249"/>
                </a:moveTo>
                <a:cubicBezTo>
                  <a:pt x="186" y="206"/>
                  <a:pt x="186" y="206"/>
                  <a:pt x="186" y="206"/>
                </a:cubicBezTo>
                <a:cubicBezTo>
                  <a:pt x="222" y="195"/>
                  <a:pt x="245" y="170"/>
                  <a:pt x="245" y="145"/>
                </a:cubicBezTo>
                <a:cubicBezTo>
                  <a:pt x="245" y="141"/>
                  <a:pt x="234" y="130"/>
                  <a:pt x="226" y="127"/>
                </a:cubicBezTo>
                <a:cubicBezTo>
                  <a:pt x="203" y="117"/>
                  <a:pt x="189" y="97"/>
                  <a:pt x="189" y="69"/>
                </a:cubicBezTo>
                <a:cubicBezTo>
                  <a:pt x="189" y="30"/>
                  <a:pt x="219" y="0"/>
                  <a:pt x="258" y="0"/>
                </a:cubicBezTo>
                <a:cubicBezTo>
                  <a:pt x="303" y="0"/>
                  <a:pt x="335" y="39"/>
                  <a:pt x="335" y="95"/>
                </a:cubicBezTo>
                <a:cubicBezTo>
                  <a:pt x="335" y="170"/>
                  <a:pt x="286" y="226"/>
                  <a:pt x="221" y="24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8EA82-ED23-B544-B84C-AFD6F8D343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1220" y="2723774"/>
            <a:ext cx="5680129" cy="24622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manrope"/>
              </a:rPr>
              <a:t>Канд.пед.наук</a:t>
            </a:r>
            <a:r>
              <a:rPr lang="ru-RU" sz="1600" dirty="0">
                <a:latin typeface="manrope"/>
              </a:rPr>
              <a:t>, доцент, менеджер компетенции «Преподавание технологии», федеральный эксперт по технологическому образованию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48E03D-2ADB-B040-A977-148FF3A623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80942" y="3848353"/>
            <a:ext cx="3122612" cy="5683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Махотин Дмитрий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EAEDDD9-90AC-984E-98A9-6564BA09393E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813A44-26ED-8E44-B758-D21F8DD88B8F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>
            <a:extLst>
              <a:ext uri="{FF2B5EF4-FFF2-40B4-BE49-F238E27FC236}">
                <a16:creationId xmlns:a16="http://schemas.microsoft.com/office/drawing/2014/main" id="{F588301F-4453-4E0A-5FE3-6098A7013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E3613-A186-6BCC-7262-876953383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755" y="1084074"/>
            <a:ext cx="2634564" cy="2634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956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95CC9-7887-6721-6708-E1A48968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58" y="533246"/>
            <a:ext cx="3113183" cy="433985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E97D0F0-208D-B562-6B3A-FA7D4402CF1F}"/>
              </a:ext>
            </a:extLst>
          </p:cNvPr>
          <p:cNvSpPr/>
          <p:nvPr/>
        </p:nvSpPr>
        <p:spPr>
          <a:xfrm>
            <a:off x="756745" y="1213173"/>
            <a:ext cx="1267548" cy="501344"/>
          </a:xfrm>
          <a:prstGeom prst="roundRect">
            <a:avLst/>
          </a:prstGeom>
          <a:solidFill>
            <a:srgbClr val="9FBFD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ФГОС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A2110D-B0BB-9A1F-0147-905C74CF69B8}"/>
              </a:ext>
            </a:extLst>
          </p:cNvPr>
          <p:cNvSpPr/>
          <p:nvPr/>
        </p:nvSpPr>
        <p:spPr>
          <a:xfrm>
            <a:off x="756745" y="1861538"/>
            <a:ext cx="1267548" cy="501344"/>
          </a:xfrm>
          <a:prstGeom prst="roundRect">
            <a:avLst/>
          </a:prstGeom>
          <a:solidFill>
            <a:srgbClr val="9FBFD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ФОП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6DAD42C-CEF3-29CD-B50F-405E431D66F8}"/>
              </a:ext>
            </a:extLst>
          </p:cNvPr>
          <p:cNvSpPr/>
          <p:nvPr/>
        </p:nvSpPr>
        <p:spPr>
          <a:xfrm>
            <a:off x="756745" y="2534709"/>
            <a:ext cx="1267548" cy="589244"/>
          </a:xfrm>
          <a:prstGeom prst="roundRect">
            <a:avLst/>
          </a:prstGeom>
          <a:solidFill>
            <a:srgbClr val="9FBFD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Федеральная рабочая программа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1667F4-1B52-B55E-FBF1-583AC8527B0A}"/>
              </a:ext>
            </a:extLst>
          </p:cNvPr>
          <p:cNvSpPr/>
          <p:nvPr/>
        </p:nvSpPr>
        <p:spPr>
          <a:xfrm>
            <a:off x="807589" y="3986161"/>
            <a:ext cx="1267548" cy="290970"/>
          </a:xfrm>
          <a:prstGeom prst="roundRect">
            <a:avLst/>
          </a:prstGeom>
          <a:solidFill>
            <a:srgbClr val="CEDFE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УТП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534C2F-4456-C859-0F85-793901EF1B31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1390519" y="1714517"/>
            <a:ext cx="0" cy="147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914F1DD-CDA3-F781-FA18-6A58AD996901}"/>
              </a:ext>
            </a:extLst>
          </p:cNvPr>
          <p:cNvCxnSpPr>
            <a:cxnSpLocks/>
          </p:cNvCxnSpPr>
          <p:nvPr/>
        </p:nvCxnSpPr>
        <p:spPr>
          <a:xfrm>
            <a:off x="1390519" y="2367822"/>
            <a:ext cx="0" cy="147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D7A867-8743-8715-5B90-DD817B3BDB04}"/>
              </a:ext>
            </a:extLst>
          </p:cNvPr>
          <p:cNvCxnSpPr/>
          <p:nvPr/>
        </p:nvCxnSpPr>
        <p:spPr>
          <a:xfrm>
            <a:off x="1390519" y="3143072"/>
            <a:ext cx="0" cy="147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FA6F94-0DF6-2077-0B4E-88EDA7B43A40}"/>
              </a:ext>
            </a:extLst>
          </p:cNvPr>
          <p:cNvSpPr/>
          <p:nvPr/>
        </p:nvSpPr>
        <p:spPr>
          <a:xfrm>
            <a:off x="2781826" y="1709985"/>
            <a:ext cx="2378228" cy="1033061"/>
          </a:xfrm>
          <a:prstGeom prst="roundRect">
            <a:avLst/>
          </a:prstGeom>
          <a:solidFill>
            <a:srgbClr val="3E80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* Производство и технология</a:t>
            </a:r>
          </a:p>
          <a:p>
            <a:pPr defTabSz="685800"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* Робототехника</a:t>
            </a:r>
          </a:p>
          <a:p>
            <a:pPr defTabSz="685800"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* Технология обработки материалов</a:t>
            </a:r>
          </a:p>
          <a:p>
            <a:pPr defTabSz="685800"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* 3D-моделирование и прототипирование</a:t>
            </a:r>
          </a:p>
          <a:p>
            <a:pPr defTabSz="685800"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* Компьютерная графика. Черчение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25BB7C2-1B08-817F-A6E5-361ACAF3EDB6}"/>
              </a:ext>
            </a:extLst>
          </p:cNvPr>
          <p:cNvSpPr/>
          <p:nvPr/>
        </p:nvSpPr>
        <p:spPr>
          <a:xfrm>
            <a:off x="2799365" y="2852646"/>
            <a:ext cx="2378228" cy="1279000"/>
          </a:xfrm>
          <a:prstGeom prst="roundRect">
            <a:avLst/>
          </a:prstGeom>
          <a:solidFill>
            <a:srgbClr val="3E80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  <a:latin typeface="Calibri" panose="020F0502020204030204"/>
              </a:rPr>
              <a:t>Автоматизированные системы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Электроника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Электромонтаж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Инженерное мышление. Каракури</a:t>
            </a:r>
            <a:endParaRPr lang="en-US" sz="105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Основы применения искусственного интеллекта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ru-RU" sz="1050" dirty="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EFF8990-33B5-DA90-2EE5-3AE9C1328CFC}"/>
              </a:ext>
            </a:extLst>
          </p:cNvPr>
          <p:cNvCxnSpPr/>
          <p:nvPr/>
        </p:nvCxnSpPr>
        <p:spPr>
          <a:xfrm flipV="1">
            <a:off x="2024293" y="2367822"/>
            <a:ext cx="699989" cy="1008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9BB2DBB-01B3-89E0-C53F-063C51DBA01D}"/>
              </a:ext>
            </a:extLst>
          </p:cNvPr>
          <p:cNvCxnSpPr>
            <a:cxnSpLocks/>
          </p:cNvCxnSpPr>
          <p:nvPr/>
        </p:nvCxnSpPr>
        <p:spPr>
          <a:xfrm flipV="1">
            <a:off x="2075137" y="3445876"/>
            <a:ext cx="699989" cy="149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28C83EC-35B7-4AAE-2716-9F755A7143B1}"/>
              </a:ext>
            </a:extLst>
          </p:cNvPr>
          <p:cNvSpPr/>
          <p:nvPr/>
        </p:nvSpPr>
        <p:spPr>
          <a:xfrm>
            <a:off x="2837793" y="1213173"/>
            <a:ext cx="2043212" cy="326346"/>
          </a:xfrm>
          <a:prstGeom prst="roundRect">
            <a:avLst/>
          </a:prstGeom>
          <a:ln>
            <a:solidFill>
              <a:srgbClr val="3E80B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1-4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/>
              </a:rPr>
              <a:t>кл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.  /  5-9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/>
              </a:rPr>
              <a:t>кл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.  / 10-11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/>
              </a:rPr>
              <a:t>кл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9B8FEF3-B16E-5B48-6DFA-EA347B3C14F2}"/>
              </a:ext>
            </a:extLst>
          </p:cNvPr>
          <p:cNvSpPr/>
          <p:nvPr/>
        </p:nvSpPr>
        <p:spPr>
          <a:xfrm>
            <a:off x="5918175" y="1158962"/>
            <a:ext cx="2001434" cy="633774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Базовый учебник + вариативные модули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87E9C83-D122-308E-5133-954D0093AE3F}"/>
              </a:ext>
            </a:extLst>
          </p:cNvPr>
          <p:cNvSpPr/>
          <p:nvPr/>
        </p:nvSpPr>
        <p:spPr>
          <a:xfrm>
            <a:off x="5917588" y="2046151"/>
            <a:ext cx="2576285" cy="633774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Пособие + КТП + рекомендации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470FF44-9711-6747-9FD1-682A83F32B6F}"/>
              </a:ext>
            </a:extLst>
          </p:cNvPr>
          <p:cNvCxnSpPr>
            <a:cxnSpLocks/>
          </p:cNvCxnSpPr>
          <p:nvPr/>
        </p:nvCxnSpPr>
        <p:spPr>
          <a:xfrm flipV="1">
            <a:off x="5227354" y="1372706"/>
            <a:ext cx="642443" cy="574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7792E91-9034-90B0-7741-638BC5F0DF97}"/>
              </a:ext>
            </a:extLst>
          </p:cNvPr>
          <p:cNvCxnSpPr>
            <a:cxnSpLocks/>
          </p:cNvCxnSpPr>
          <p:nvPr/>
        </p:nvCxnSpPr>
        <p:spPr>
          <a:xfrm>
            <a:off x="6645166" y="1788027"/>
            <a:ext cx="0" cy="258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867067C-48E8-1879-D8AE-78F781057E98}"/>
              </a:ext>
            </a:extLst>
          </p:cNvPr>
          <p:cNvSpPr/>
          <p:nvPr/>
        </p:nvSpPr>
        <p:spPr>
          <a:xfrm>
            <a:off x="5917588" y="2872015"/>
            <a:ext cx="2576285" cy="1149953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defTabSz="685800">
              <a:buFontTx/>
              <a:buChar char="-"/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Вариативные модули</a:t>
            </a:r>
          </a:p>
          <a:p>
            <a:pPr marL="214313" indent="-214313" defTabSz="685800">
              <a:buFontTx/>
              <a:buChar char="-"/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Дополнительное образование</a:t>
            </a:r>
          </a:p>
          <a:p>
            <a:pPr marL="214313" indent="-214313" defTabSz="685800">
              <a:buFontTx/>
              <a:buChar char="-"/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Профильные инженерные классы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37AC4D5-A5B0-E95B-ADF9-970961C5A81B}"/>
              </a:ext>
            </a:extLst>
          </p:cNvPr>
          <p:cNvCxnSpPr>
            <a:cxnSpLocks/>
          </p:cNvCxnSpPr>
          <p:nvPr/>
        </p:nvCxnSpPr>
        <p:spPr>
          <a:xfrm>
            <a:off x="6645955" y="2661852"/>
            <a:ext cx="0" cy="218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98F1008-8C35-9F2E-2815-1D861777BAF2}"/>
              </a:ext>
            </a:extLst>
          </p:cNvPr>
          <p:cNvCxnSpPr/>
          <p:nvPr/>
        </p:nvCxnSpPr>
        <p:spPr>
          <a:xfrm>
            <a:off x="5227354" y="3024631"/>
            <a:ext cx="6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5F91449-2451-C058-32AB-04445B91C91B}"/>
              </a:ext>
            </a:extLst>
          </p:cNvPr>
          <p:cNvCxnSpPr/>
          <p:nvPr/>
        </p:nvCxnSpPr>
        <p:spPr>
          <a:xfrm>
            <a:off x="5227354" y="3217370"/>
            <a:ext cx="6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248293C-BD92-76AD-63AA-FEBC4C4F649D}"/>
              </a:ext>
            </a:extLst>
          </p:cNvPr>
          <p:cNvCxnSpPr/>
          <p:nvPr/>
        </p:nvCxnSpPr>
        <p:spPr>
          <a:xfrm>
            <a:off x="5227354" y="3421253"/>
            <a:ext cx="6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0C1F935-D89B-1826-91AB-43CF3D8B542A}"/>
              </a:ext>
            </a:extLst>
          </p:cNvPr>
          <p:cNvCxnSpPr/>
          <p:nvPr/>
        </p:nvCxnSpPr>
        <p:spPr>
          <a:xfrm>
            <a:off x="5227354" y="3640273"/>
            <a:ext cx="6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D60796F-883B-4209-864B-7E58C5CF1F3F}"/>
              </a:ext>
            </a:extLst>
          </p:cNvPr>
          <p:cNvCxnSpPr>
            <a:cxnSpLocks/>
          </p:cNvCxnSpPr>
          <p:nvPr/>
        </p:nvCxnSpPr>
        <p:spPr>
          <a:xfrm>
            <a:off x="619585" y="1213173"/>
            <a:ext cx="0" cy="2772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F459468-3FF8-3D31-3F1F-45005B31006C}"/>
              </a:ext>
            </a:extLst>
          </p:cNvPr>
          <p:cNvSpPr/>
          <p:nvPr/>
        </p:nvSpPr>
        <p:spPr>
          <a:xfrm>
            <a:off x="791822" y="3322613"/>
            <a:ext cx="1267548" cy="589244"/>
          </a:xfrm>
          <a:prstGeom prst="roundRect">
            <a:avLst/>
          </a:prstGeom>
          <a:solidFill>
            <a:srgbClr val="CEDFE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Рабочая программа по модулю</a:t>
            </a:r>
          </a:p>
        </p:txBody>
      </p:sp>
    </p:spTree>
    <p:extLst>
      <p:ext uri="{BB962C8B-B14F-4D97-AF65-F5344CB8AC3E}">
        <p14:creationId xmlns:p14="http://schemas.microsoft.com/office/powerpoint/2010/main" val="16519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3DE00-5A98-261A-E4ED-0B52FA99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9" y="425765"/>
            <a:ext cx="5431094" cy="754856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программы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F0F388-A1EA-0A7C-6C46-4489185C4EDC}"/>
              </a:ext>
            </a:extLst>
          </p:cNvPr>
          <p:cNvSpPr/>
          <p:nvPr/>
        </p:nvSpPr>
        <p:spPr>
          <a:xfrm>
            <a:off x="628651" y="1252307"/>
            <a:ext cx="2003936" cy="237264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МОДУЛЬ 1. </a:t>
            </a:r>
            <a:r>
              <a:rPr lang="ru-RU" sz="1500" dirty="0"/>
              <a:t>Внедрение новых программ вариативных модулей предмета «Технология» на основе корпоративных компетенций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FC363D-F069-5CBF-8510-D242DB82F8A2}"/>
              </a:ext>
            </a:extLst>
          </p:cNvPr>
          <p:cNvSpPr/>
          <p:nvPr/>
        </p:nvSpPr>
        <p:spPr>
          <a:xfrm>
            <a:off x="2941382" y="1252307"/>
            <a:ext cx="2080444" cy="237264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МОДУЛЬ 2.</a:t>
            </a:r>
            <a:r>
              <a:rPr lang="ru-RU" sz="1500" dirty="0"/>
              <a:t> Реализация программы вариативного модуля предмета «Технология» на основе корпоративных компетенций </a:t>
            </a:r>
          </a:p>
          <a:p>
            <a:pPr algn="ctr"/>
            <a:r>
              <a:rPr lang="ru-RU" sz="1500" dirty="0"/>
              <a:t>(по выбору)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B04722-9441-B4AC-96EE-B5334843A82B}"/>
              </a:ext>
            </a:extLst>
          </p:cNvPr>
          <p:cNvSpPr/>
          <p:nvPr/>
        </p:nvSpPr>
        <p:spPr>
          <a:xfrm>
            <a:off x="5231069" y="1252307"/>
            <a:ext cx="2080443" cy="237264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МОДУЛЬ 3.</a:t>
            </a:r>
            <a:r>
              <a:rPr lang="ru-RU" sz="1500" dirty="0"/>
              <a:t> Проблемный семинар по итогам внедрения программ вариативных модулей предмета «Технология» на основе корпоратив-</a:t>
            </a:r>
            <a:r>
              <a:rPr lang="ru-RU" sz="1500" dirty="0" err="1"/>
              <a:t>ных</a:t>
            </a:r>
            <a:r>
              <a:rPr lang="ru-RU" sz="1500" dirty="0"/>
              <a:t> компетенций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B83524-41F7-ADE7-5949-4D651D70D07C}"/>
              </a:ext>
            </a:extLst>
          </p:cNvPr>
          <p:cNvSpPr/>
          <p:nvPr/>
        </p:nvSpPr>
        <p:spPr>
          <a:xfrm>
            <a:off x="995516" y="3895956"/>
            <a:ext cx="5431094" cy="754856"/>
          </a:xfrm>
          <a:prstGeom prst="roundRect">
            <a:avLst/>
          </a:prstGeom>
          <a:solidFill>
            <a:srgbClr val="9FBFD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Защита продукта/ опыта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271626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64A73B-0E4C-57D0-8852-C7FD4FDD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03" y="813666"/>
            <a:ext cx="5979764" cy="4308613"/>
          </a:xfrm>
          <a:prstGeom prst="rect">
            <a:avLst/>
          </a:prstGeom>
          <a:solidFill>
            <a:srgbClr val="9FBFD8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AEAA7-8BA5-FAE5-40AA-B8E5F1CF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1" y="506152"/>
            <a:ext cx="1457325" cy="1493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1EE61-9ADB-DF25-6526-2EDB1F9E727B}"/>
              </a:ext>
            </a:extLst>
          </p:cNvPr>
          <p:cNvSpPr txBox="1"/>
          <p:nvPr/>
        </p:nvSpPr>
        <p:spPr>
          <a:xfrm>
            <a:off x="507804" y="2275476"/>
            <a:ext cx="1145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5 класс</a:t>
            </a:r>
          </a:p>
          <a:p>
            <a:pPr algn="ctr"/>
            <a:endParaRPr lang="ru-RU" sz="2100" b="1" dirty="0"/>
          </a:p>
          <a:p>
            <a:pPr algn="ctr"/>
            <a:r>
              <a:rPr lang="ru-RU" sz="2100" b="1" dirty="0"/>
              <a:t>12 часов</a:t>
            </a:r>
          </a:p>
        </p:txBody>
      </p:sp>
    </p:spTree>
    <p:extLst>
      <p:ext uri="{BB962C8B-B14F-4D97-AF65-F5344CB8AC3E}">
        <p14:creationId xmlns:p14="http://schemas.microsoft.com/office/powerpoint/2010/main" val="320974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D1EE61-9ADB-DF25-6526-2EDB1F9E727B}"/>
              </a:ext>
            </a:extLst>
          </p:cNvPr>
          <p:cNvSpPr txBox="1"/>
          <p:nvPr/>
        </p:nvSpPr>
        <p:spPr>
          <a:xfrm>
            <a:off x="507804" y="2275476"/>
            <a:ext cx="1145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7 класс</a:t>
            </a:r>
          </a:p>
          <a:p>
            <a:pPr algn="ctr"/>
            <a:endParaRPr lang="ru-RU" sz="2100" b="1" dirty="0"/>
          </a:p>
          <a:p>
            <a:pPr algn="ctr"/>
            <a:r>
              <a:rPr lang="ru-RU" sz="2100" b="1" dirty="0"/>
              <a:t>14 часов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35981-80F1-CF59-54C5-6A4C5277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6" y="462576"/>
            <a:ext cx="1435894" cy="1557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760A4-46A1-1DEB-7FA2-02A52448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7" y="554468"/>
            <a:ext cx="5041106" cy="4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D1EE61-9ADB-DF25-6526-2EDB1F9E727B}"/>
              </a:ext>
            </a:extLst>
          </p:cNvPr>
          <p:cNvSpPr txBox="1"/>
          <p:nvPr/>
        </p:nvSpPr>
        <p:spPr>
          <a:xfrm>
            <a:off x="615259" y="2203578"/>
            <a:ext cx="1206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5-7 </a:t>
            </a:r>
          </a:p>
          <a:p>
            <a:pPr algn="ctr"/>
            <a:r>
              <a:rPr lang="ru-RU" sz="2100" b="1" dirty="0"/>
              <a:t>класс</a:t>
            </a:r>
          </a:p>
          <a:p>
            <a:pPr algn="ctr"/>
            <a:endParaRPr lang="ru-RU" sz="2100" b="1" dirty="0"/>
          </a:p>
          <a:p>
            <a:pPr algn="ctr"/>
            <a:r>
              <a:rPr lang="ru-RU" sz="2100" b="1" dirty="0"/>
              <a:t>24 часов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D41F7-4122-6B0B-7C87-A211981C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5" y="437379"/>
            <a:ext cx="1421606" cy="14716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A1A86-D499-BDA8-6E28-8C1B0198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03" y="437380"/>
            <a:ext cx="4549673" cy="46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D1EE61-9ADB-DF25-6526-2EDB1F9E727B}"/>
              </a:ext>
            </a:extLst>
          </p:cNvPr>
          <p:cNvSpPr txBox="1"/>
          <p:nvPr/>
        </p:nvSpPr>
        <p:spPr>
          <a:xfrm>
            <a:off x="507804" y="2275476"/>
            <a:ext cx="11455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8 класс</a:t>
            </a:r>
          </a:p>
          <a:p>
            <a:pPr algn="ctr"/>
            <a:endParaRPr lang="ru-RU" sz="2100" b="1" dirty="0"/>
          </a:p>
          <a:p>
            <a:pPr algn="ctr"/>
            <a:r>
              <a:rPr lang="ru-RU" sz="2100" b="1" dirty="0"/>
              <a:t>5 часов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1AE82-ED7E-764C-D90F-17AD7D51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0" y="499163"/>
            <a:ext cx="1457325" cy="15644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B6475-1DAA-9799-4501-A6D0EA1A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80" y="1043281"/>
            <a:ext cx="6958581" cy="35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45C5815-5D89-E24E-A0C5-7E286100E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254" y="1937090"/>
            <a:ext cx="4860925" cy="1274082"/>
          </a:xfrm>
        </p:spPr>
        <p:txBody>
          <a:bodyPr/>
          <a:lstStyle/>
          <a:p>
            <a:r>
              <a:rPr lang="ru-RU" dirty="0"/>
              <a:t>Спасибо </a:t>
            </a:r>
          </a:p>
          <a:p>
            <a:r>
              <a:rPr lang="ru-RU" dirty="0"/>
              <a:t>за внимание!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580FED4-7B04-124C-A0F5-F3B5D62612BA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562A874-EF17-4340-AF4C-84129D92ADAB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6AFD1AB6-68FC-6346-B657-109E1D064438}"/>
              </a:ext>
            </a:extLst>
          </p:cNvPr>
          <p:cNvSpPr/>
          <p:nvPr/>
        </p:nvSpPr>
        <p:spPr>
          <a:xfrm>
            <a:off x="8083755" y="601518"/>
            <a:ext cx="271318" cy="2713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33101"/>
            <a:ext cx="9144000" cy="3630067"/>
          </a:xfrm>
          <a:prstGeom prst="rect">
            <a:avLst/>
          </a:prstGeom>
          <a:solidFill>
            <a:srgbClr val="B7D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539749" y="284284"/>
            <a:ext cx="2588854" cy="1930287"/>
          </a:xfrm>
          <a:custGeom>
            <a:avLst/>
            <a:gdLst>
              <a:gd name="T0" fmla="*/ 35 w 335"/>
              <a:gd name="T1" fmla="*/ 249 h 249"/>
              <a:gd name="T2" fmla="*/ 0 w 335"/>
              <a:gd name="T3" fmla="*/ 206 h 249"/>
              <a:gd name="T4" fmla="*/ 59 w 335"/>
              <a:gd name="T5" fmla="*/ 145 h 249"/>
              <a:gd name="T6" fmla="*/ 40 w 335"/>
              <a:gd name="T7" fmla="*/ 127 h 249"/>
              <a:gd name="T8" fmla="*/ 3 w 335"/>
              <a:gd name="T9" fmla="*/ 69 h 249"/>
              <a:gd name="T10" fmla="*/ 72 w 335"/>
              <a:gd name="T11" fmla="*/ 0 h 249"/>
              <a:gd name="T12" fmla="*/ 149 w 335"/>
              <a:gd name="T13" fmla="*/ 95 h 249"/>
              <a:gd name="T14" fmla="*/ 35 w 335"/>
              <a:gd name="T15" fmla="*/ 249 h 249"/>
              <a:gd name="T16" fmla="*/ 221 w 335"/>
              <a:gd name="T17" fmla="*/ 249 h 249"/>
              <a:gd name="T18" fmla="*/ 186 w 335"/>
              <a:gd name="T19" fmla="*/ 206 h 249"/>
              <a:gd name="T20" fmla="*/ 245 w 335"/>
              <a:gd name="T21" fmla="*/ 145 h 249"/>
              <a:gd name="T22" fmla="*/ 226 w 335"/>
              <a:gd name="T23" fmla="*/ 127 h 249"/>
              <a:gd name="T24" fmla="*/ 189 w 335"/>
              <a:gd name="T25" fmla="*/ 69 h 249"/>
              <a:gd name="T26" fmla="*/ 258 w 335"/>
              <a:gd name="T27" fmla="*/ 0 h 249"/>
              <a:gd name="T28" fmla="*/ 335 w 335"/>
              <a:gd name="T29" fmla="*/ 95 h 249"/>
              <a:gd name="T30" fmla="*/ 221 w 335"/>
              <a:gd name="T3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249">
                <a:moveTo>
                  <a:pt x="35" y="249"/>
                </a:moveTo>
                <a:cubicBezTo>
                  <a:pt x="0" y="206"/>
                  <a:pt x="0" y="206"/>
                  <a:pt x="0" y="206"/>
                </a:cubicBezTo>
                <a:cubicBezTo>
                  <a:pt x="36" y="195"/>
                  <a:pt x="59" y="170"/>
                  <a:pt x="59" y="145"/>
                </a:cubicBezTo>
                <a:cubicBezTo>
                  <a:pt x="59" y="141"/>
                  <a:pt x="49" y="130"/>
                  <a:pt x="40" y="127"/>
                </a:cubicBezTo>
                <a:cubicBezTo>
                  <a:pt x="16" y="117"/>
                  <a:pt x="3" y="97"/>
                  <a:pt x="3" y="69"/>
                </a:cubicBezTo>
                <a:cubicBezTo>
                  <a:pt x="3" y="30"/>
                  <a:pt x="33" y="0"/>
                  <a:pt x="72" y="0"/>
                </a:cubicBezTo>
                <a:cubicBezTo>
                  <a:pt x="117" y="0"/>
                  <a:pt x="149" y="39"/>
                  <a:pt x="149" y="95"/>
                </a:cubicBezTo>
                <a:cubicBezTo>
                  <a:pt x="149" y="165"/>
                  <a:pt x="103" y="226"/>
                  <a:pt x="35" y="249"/>
                </a:cubicBezTo>
                <a:close/>
                <a:moveTo>
                  <a:pt x="221" y="249"/>
                </a:moveTo>
                <a:cubicBezTo>
                  <a:pt x="186" y="206"/>
                  <a:pt x="186" y="206"/>
                  <a:pt x="186" y="206"/>
                </a:cubicBezTo>
                <a:cubicBezTo>
                  <a:pt x="222" y="195"/>
                  <a:pt x="245" y="170"/>
                  <a:pt x="245" y="145"/>
                </a:cubicBezTo>
                <a:cubicBezTo>
                  <a:pt x="245" y="141"/>
                  <a:pt x="234" y="130"/>
                  <a:pt x="226" y="127"/>
                </a:cubicBezTo>
                <a:cubicBezTo>
                  <a:pt x="203" y="117"/>
                  <a:pt x="189" y="97"/>
                  <a:pt x="189" y="69"/>
                </a:cubicBezTo>
                <a:cubicBezTo>
                  <a:pt x="189" y="30"/>
                  <a:pt x="219" y="0"/>
                  <a:pt x="258" y="0"/>
                </a:cubicBezTo>
                <a:cubicBezTo>
                  <a:pt x="303" y="0"/>
                  <a:pt x="335" y="39"/>
                  <a:pt x="335" y="95"/>
                </a:cubicBezTo>
                <a:cubicBezTo>
                  <a:pt x="335" y="170"/>
                  <a:pt x="286" y="226"/>
                  <a:pt x="221" y="24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8EA82-ED23-B544-B84C-AFD6F8D343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401766"/>
            <a:ext cx="5680129" cy="24622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manrope"/>
              </a:rPr>
              <a:t>Р</a:t>
            </a:r>
            <a:r>
              <a:rPr lang="ru-RU" sz="1600" b="0" i="0" dirty="0">
                <a:effectLst/>
                <a:latin typeface="manrope"/>
              </a:rPr>
              <a:t>уководитель проектов Центра развития технологического образования АНО «Корпоративная Академия Росатома»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338ECE-A798-690E-1280-DDEE350D780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6664"/>
          <a:stretch>
            <a:fillRect/>
          </a:stretch>
        </p:blipFill>
        <p:spPr>
          <a:xfrm>
            <a:off x="6015398" y="924149"/>
            <a:ext cx="2470950" cy="2470952"/>
          </a:xfrm>
          <a:prstGeom prst="ellipse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248E03D-2ADB-B040-A977-148FF3A623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1165" y="3509397"/>
            <a:ext cx="3122612" cy="5683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Елена </a:t>
            </a:r>
            <a:r>
              <a:rPr lang="ru-RU" dirty="0" err="1"/>
              <a:t>Якуничкина</a:t>
            </a:r>
            <a:endParaRPr lang="ru-RU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EAEDDD9-90AC-984E-98A9-6564BA09393E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813A44-26ED-8E44-B758-D21F8DD88B8F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16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D0DA832-D8ED-32F1-C323-9F65CA302CFD}"/>
              </a:ext>
            </a:extLst>
          </p:cNvPr>
          <p:cNvGrpSpPr/>
          <p:nvPr/>
        </p:nvGrpSpPr>
        <p:grpSpPr>
          <a:xfrm>
            <a:off x="371689" y="880996"/>
            <a:ext cx="8400621" cy="3835467"/>
            <a:chOff x="-77481" y="940625"/>
            <a:chExt cx="8974598" cy="4097528"/>
          </a:xfrm>
        </p:grpSpPr>
        <p:sp>
          <p:nvSpPr>
            <p:cNvPr id="3" name="Скругленный прямоугольник 8">
              <a:extLst>
                <a:ext uri="{FF2B5EF4-FFF2-40B4-BE49-F238E27FC236}">
                  <a16:creationId xmlns:a16="http://schemas.microsoft.com/office/drawing/2014/main" id="{B2E7C899-BE82-B334-AF4E-D9D7A3E438A3}"/>
                </a:ext>
              </a:extLst>
            </p:cNvPr>
            <p:cNvSpPr/>
            <p:nvPr/>
          </p:nvSpPr>
          <p:spPr>
            <a:xfrm>
              <a:off x="6700271" y="940626"/>
              <a:ext cx="2174178" cy="4062538"/>
            </a:xfrm>
            <a:prstGeom prst="roundRect">
              <a:avLst>
                <a:gd name="adj" fmla="val 6483"/>
              </a:avLst>
            </a:prstGeom>
            <a:solidFill>
              <a:srgbClr val="6BB0E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8"/>
            </a:p>
          </p:txBody>
        </p:sp>
        <p:sp>
          <p:nvSpPr>
            <p:cNvPr id="4" name="Скругленный прямоугольник 9">
              <a:extLst>
                <a:ext uri="{FF2B5EF4-FFF2-40B4-BE49-F238E27FC236}">
                  <a16:creationId xmlns:a16="http://schemas.microsoft.com/office/drawing/2014/main" id="{9A2A28BA-B9CD-D09C-9366-09511F54A18E}"/>
                </a:ext>
              </a:extLst>
            </p:cNvPr>
            <p:cNvSpPr/>
            <p:nvPr/>
          </p:nvSpPr>
          <p:spPr>
            <a:xfrm>
              <a:off x="104604" y="3206935"/>
              <a:ext cx="6506174" cy="1796228"/>
            </a:xfrm>
            <a:prstGeom prst="roundRect">
              <a:avLst>
                <a:gd name="adj" fmla="val 4714"/>
              </a:avLst>
            </a:prstGeom>
            <a:solidFill>
              <a:srgbClr val="C5D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78" dirty="0"/>
            </a:p>
          </p:txBody>
        </p:sp>
        <p:sp>
          <p:nvSpPr>
            <p:cNvPr id="5" name="Скругленный прямоугольник 10">
              <a:extLst>
                <a:ext uri="{FF2B5EF4-FFF2-40B4-BE49-F238E27FC236}">
                  <a16:creationId xmlns:a16="http://schemas.microsoft.com/office/drawing/2014/main" id="{7F723AAF-ABD1-0422-6DCA-04184CBF4AE4}"/>
                </a:ext>
              </a:extLst>
            </p:cNvPr>
            <p:cNvSpPr/>
            <p:nvPr/>
          </p:nvSpPr>
          <p:spPr>
            <a:xfrm>
              <a:off x="104604" y="940626"/>
              <a:ext cx="6506173" cy="2293020"/>
            </a:xfrm>
            <a:prstGeom prst="roundRect">
              <a:avLst>
                <a:gd name="adj" fmla="val 6442"/>
              </a:avLst>
            </a:prstGeom>
            <a:solidFill>
              <a:srgbClr val="3E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78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7B479BC-86C3-698B-E25F-0D242AD97614}"/>
                </a:ext>
              </a:extLst>
            </p:cNvPr>
            <p:cNvSpPr/>
            <p:nvPr/>
          </p:nvSpPr>
          <p:spPr>
            <a:xfrm>
              <a:off x="3357491" y="940625"/>
              <a:ext cx="89181" cy="409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78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0BC882C-9DF2-3F4E-5DCB-03B3E13BDE7A}"/>
                </a:ext>
              </a:extLst>
            </p:cNvPr>
            <p:cNvSpPr/>
            <p:nvPr/>
          </p:nvSpPr>
          <p:spPr>
            <a:xfrm rot="5400000">
              <a:off x="3227931" y="-124802"/>
              <a:ext cx="84002" cy="669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78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A2729D-D4ED-4B3C-B67B-4AC859208DB0}"/>
                </a:ext>
              </a:extLst>
            </p:cNvPr>
            <p:cNvSpPr/>
            <p:nvPr/>
          </p:nvSpPr>
          <p:spPr>
            <a:xfrm>
              <a:off x="991396" y="1270591"/>
              <a:ext cx="1279673" cy="12796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77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3A320AE-D820-5A77-710B-FC87103C154C}"/>
                </a:ext>
              </a:extLst>
            </p:cNvPr>
            <p:cNvGrpSpPr/>
            <p:nvPr/>
          </p:nvGrpSpPr>
          <p:grpSpPr>
            <a:xfrm>
              <a:off x="218116" y="1035279"/>
              <a:ext cx="932467" cy="520431"/>
              <a:chOff x="1448127" y="2348270"/>
              <a:chExt cx="944364" cy="527070"/>
            </a:xfrm>
            <a:solidFill>
              <a:schemeClr val="bg1"/>
            </a:solidFill>
          </p:grpSpPr>
          <p:grpSp>
            <p:nvGrpSpPr>
              <p:cNvPr id="167" name="Группа 166">
                <a:extLst>
                  <a:ext uri="{FF2B5EF4-FFF2-40B4-BE49-F238E27FC236}">
                    <a16:creationId xmlns:a16="http://schemas.microsoft.com/office/drawing/2014/main" id="{1D66C768-5F1A-B1DC-F410-3FBE0A80155C}"/>
                  </a:ext>
                </a:extLst>
              </p:cNvPr>
              <p:cNvGrpSpPr/>
              <p:nvPr/>
            </p:nvGrpSpPr>
            <p:grpSpPr>
              <a:xfrm>
                <a:off x="1837868" y="2348270"/>
                <a:ext cx="264980" cy="216000"/>
                <a:chOff x="3017212" y="5586711"/>
                <a:chExt cx="561977" cy="458099"/>
              </a:xfrm>
              <a:grpFill/>
            </p:grpSpPr>
            <p:sp>
              <p:nvSpPr>
                <p:cNvPr id="169" name="Freeform 8">
                  <a:extLst>
                    <a:ext uri="{FF2B5EF4-FFF2-40B4-BE49-F238E27FC236}">
                      <a16:creationId xmlns:a16="http://schemas.microsoft.com/office/drawing/2014/main" id="{23A99E9B-8AB2-57EB-5B44-947B34330A1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198670" y="5646204"/>
                  <a:ext cx="306617" cy="305399"/>
                </a:xfrm>
                <a:custGeom>
                  <a:avLst/>
                  <a:gdLst>
                    <a:gd name="T0" fmla="*/ 116 w 252"/>
                    <a:gd name="T1" fmla="*/ 0 h 251"/>
                    <a:gd name="T2" fmla="*/ 69 w 252"/>
                    <a:gd name="T3" fmla="*/ 14 h 251"/>
                    <a:gd name="T4" fmla="*/ 30 w 252"/>
                    <a:gd name="T5" fmla="*/ 44 h 251"/>
                    <a:gd name="T6" fmla="*/ 11 w 252"/>
                    <a:gd name="T7" fmla="*/ 76 h 251"/>
                    <a:gd name="T8" fmla="*/ 0 w 252"/>
                    <a:gd name="T9" fmla="*/ 123 h 251"/>
                    <a:gd name="T10" fmla="*/ 5 w 252"/>
                    <a:gd name="T11" fmla="*/ 159 h 251"/>
                    <a:gd name="T12" fmla="*/ 25 w 252"/>
                    <a:gd name="T13" fmla="*/ 200 h 251"/>
                    <a:gd name="T14" fmla="*/ 59 w 252"/>
                    <a:gd name="T15" fmla="*/ 232 h 251"/>
                    <a:gd name="T16" fmla="*/ 102 w 252"/>
                    <a:gd name="T17" fmla="*/ 249 h 251"/>
                    <a:gd name="T18" fmla="*/ 137 w 252"/>
                    <a:gd name="T19" fmla="*/ 250 h 251"/>
                    <a:gd name="T20" fmla="*/ 174 w 252"/>
                    <a:gd name="T21" fmla="*/ 242 h 251"/>
                    <a:gd name="T22" fmla="*/ 214 w 252"/>
                    <a:gd name="T23" fmla="*/ 214 h 251"/>
                    <a:gd name="T24" fmla="*/ 241 w 252"/>
                    <a:gd name="T25" fmla="*/ 175 h 251"/>
                    <a:gd name="T26" fmla="*/ 252 w 252"/>
                    <a:gd name="T27" fmla="*/ 127 h 251"/>
                    <a:gd name="T28" fmla="*/ 247 w 252"/>
                    <a:gd name="T29" fmla="*/ 90 h 251"/>
                    <a:gd name="T30" fmla="*/ 227 w 252"/>
                    <a:gd name="T31" fmla="*/ 50 h 251"/>
                    <a:gd name="T32" fmla="*/ 193 w 252"/>
                    <a:gd name="T33" fmla="*/ 19 h 251"/>
                    <a:gd name="T34" fmla="*/ 150 w 252"/>
                    <a:gd name="T35" fmla="*/ 2 h 251"/>
                    <a:gd name="T36" fmla="*/ 12 w 252"/>
                    <a:gd name="T37" fmla="*/ 135 h 251"/>
                    <a:gd name="T38" fmla="*/ 13 w 252"/>
                    <a:gd name="T39" fmla="*/ 112 h 251"/>
                    <a:gd name="T40" fmla="*/ 48 w 252"/>
                    <a:gd name="T41" fmla="*/ 130 h 251"/>
                    <a:gd name="T42" fmla="*/ 70 w 252"/>
                    <a:gd name="T43" fmla="*/ 163 h 251"/>
                    <a:gd name="T44" fmla="*/ 77 w 252"/>
                    <a:gd name="T45" fmla="*/ 195 h 251"/>
                    <a:gd name="T46" fmla="*/ 58 w 252"/>
                    <a:gd name="T47" fmla="*/ 217 h 251"/>
                    <a:gd name="T48" fmla="*/ 24 w 252"/>
                    <a:gd name="T49" fmla="*/ 176 h 251"/>
                    <a:gd name="T50" fmla="*/ 12 w 252"/>
                    <a:gd name="T51" fmla="*/ 135 h 251"/>
                    <a:gd name="T52" fmla="*/ 125 w 252"/>
                    <a:gd name="T53" fmla="*/ 239 h 251"/>
                    <a:gd name="T54" fmla="*/ 107 w 252"/>
                    <a:gd name="T55" fmla="*/ 226 h 251"/>
                    <a:gd name="T56" fmla="*/ 120 w 252"/>
                    <a:gd name="T57" fmla="*/ 221 h 251"/>
                    <a:gd name="T58" fmla="*/ 138 w 252"/>
                    <a:gd name="T59" fmla="*/ 197 h 251"/>
                    <a:gd name="T60" fmla="*/ 121 w 252"/>
                    <a:gd name="T61" fmla="*/ 171 h 251"/>
                    <a:gd name="T62" fmla="*/ 108 w 252"/>
                    <a:gd name="T63" fmla="*/ 167 h 251"/>
                    <a:gd name="T64" fmla="*/ 96 w 252"/>
                    <a:gd name="T65" fmla="*/ 134 h 251"/>
                    <a:gd name="T66" fmla="*/ 102 w 252"/>
                    <a:gd name="T67" fmla="*/ 122 h 251"/>
                    <a:gd name="T68" fmla="*/ 98 w 252"/>
                    <a:gd name="T69" fmla="*/ 92 h 251"/>
                    <a:gd name="T70" fmla="*/ 67 w 252"/>
                    <a:gd name="T71" fmla="*/ 85 h 251"/>
                    <a:gd name="T72" fmla="*/ 55 w 252"/>
                    <a:gd name="T73" fmla="*/ 90 h 251"/>
                    <a:gd name="T74" fmla="*/ 22 w 252"/>
                    <a:gd name="T75" fmla="*/ 76 h 251"/>
                    <a:gd name="T76" fmla="*/ 49 w 252"/>
                    <a:gd name="T77" fmla="*/ 42 h 251"/>
                    <a:gd name="T78" fmla="*/ 102 w 252"/>
                    <a:gd name="T79" fmla="*/ 14 h 251"/>
                    <a:gd name="T80" fmla="*/ 127 w 252"/>
                    <a:gd name="T81" fmla="*/ 11 h 251"/>
                    <a:gd name="T82" fmla="*/ 167 w 252"/>
                    <a:gd name="T83" fmla="*/ 19 h 251"/>
                    <a:gd name="T84" fmla="*/ 203 w 252"/>
                    <a:gd name="T85" fmla="*/ 40 h 251"/>
                    <a:gd name="T86" fmla="*/ 228 w 252"/>
                    <a:gd name="T87" fmla="*/ 75 h 251"/>
                    <a:gd name="T88" fmla="*/ 240 w 252"/>
                    <a:gd name="T89" fmla="*/ 116 h 251"/>
                    <a:gd name="T90" fmla="*/ 237 w 252"/>
                    <a:gd name="T91" fmla="*/ 150 h 251"/>
                    <a:gd name="T92" fmla="*/ 220 w 252"/>
                    <a:gd name="T93" fmla="*/ 189 h 251"/>
                    <a:gd name="T94" fmla="*/ 189 w 252"/>
                    <a:gd name="T95" fmla="*/ 221 h 251"/>
                    <a:gd name="T96" fmla="*/ 148 w 252"/>
                    <a:gd name="T97" fmla="*/ 237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52" h="251">
                      <a:moveTo>
                        <a:pt x="127" y="0"/>
                      </a:moveTo>
                      <a:lnTo>
                        <a:pt x="127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3" y="1"/>
                      </a:lnTo>
                      <a:lnTo>
                        <a:pt x="91" y="5"/>
                      </a:lnTo>
                      <a:lnTo>
                        <a:pt x="79" y="9"/>
                      </a:lnTo>
                      <a:lnTo>
                        <a:pt x="69" y="14"/>
                      </a:lnTo>
                      <a:lnTo>
                        <a:pt x="58" y="19"/>
                      </a:lnTo>
                      <a:lnTo>
                        <a:pt x="48" y="27"/>
                      </a:lnTo>
                      <a:lnTo>
                        <a:pt x="38" y="35"/>
                      </a:lnTo>
                      <a:lnTo>
                        <a:pt x="30" y="44"/>
                      </a:lnTo>
                      <a:lnTo>
                        <a:pt x="30" y="44"/>
                      </a:lnTo>
                      <a:lnTo>
                        <a:pt x="22" y="54"/>
                      </a:lnTo>
                      <a:lnTo>
                        <a:pt x="16" y="64"/>
                      </a:lnTo>
                      <a:lnTo>
                        <a:pt x="11" y="76"/>
                      </a:lnTo>
                      <a:lnTo>
                        <a:pt x="7" y="87"/>
                      </a:lnTo>
                      <a:lnTo>
                        <a:pt x="3" y="98"/>
                      </a:lnTo>
                      <a:lnTo>
                        <a:pt x="1" y="110"/>
                      </a:lnTo>
                      <a:lnTo>
                        <a:pt x="0" y="123"/>
                      </a:ln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3" y="147"/>
                      </a:lnTo>
                      <a:lnTo>
                        <a:pt x="5" y="159"/>
                      </a:lnTo>
                      <a:lnTo>
                        <a:pt x="9" y="171"/>
                      </a:lnTo>
                      <a:lnTo>
                        <a:pt x="13" y="181"/>
                      </a:lnTo>
                      <a:lnTo>
                        <a:pt x="20" y="191"/>
                      </a:lnTo>
                      <a:lnTo>
                        <a:pt x="25" y="200"/>
                      </a:lnTo>
                      <a:lnTo>
                        <a:pt x="33" y="209"/>
                      </a:lnTo>
                      <a:lnTo>
                        <a:pt x="41" y="217"/>
                      </a:lnTo>
                      <a:lnTo>
                        <a:pt x="50" y="225"/>
                      </a:lnTo>
                      <a:lnTo>
                        <a:pt x="59" y="232"/>
                      </a:lnTo>
                      <a:lnTo>
                        <a:pt x="70" y="237"/>
                      </a:lnTo>
                      <a:lnTo>
                        <a:pt x="80" y="242"/>
                      </a:lnTo>
                      <a:lnTo>
                        <a:pt x="91" y="246"/>
                      </a:lnTo>
                      <a:lnTo>
                        <a:pt x="102" y="249"/>
                      </a:lnTo>
                      <a:lnTo>
                        <a:pt x="113" y="250"/>
                      </a:lnTo>
                      <a:lnTo>
                        <a:pt x="125" y="251"/>
                      </a:lnTo>
                      <a:lnTo>
                        <a:pt x="125" y="251"/>
                      </a:lnTo>
                      <a:lnTo>
                        <a:pt x="137" y="250"/>
                      </a:lnTo>
                      <a:lnTo>
                        <a:pt x="137" y="250"/>
                      </a:lnTo>
                      <a:lnTo>
                        <a:pt x="149" y="249"/>
                      </a:lnTo>
                      <a:lnTo>
                        <a:pt x="162" y="246"/>
                      </a:lnTo>
                      <a:lnTo>
                        <a:pt x="174" y="242"/>
                      </a:lnTo>
                      <a:lnTo>
                        <a:pt x="185" y="237"/>
                      </a:lnTo>
                      <a:lnTo>
                        <a:pt x="195" y="230"/>
                      </a:lnTo>
                      <a:lnTo>
                        <a:pt x="204" y="224"/>
                      </a:lnTo>
                      <a:lnTo>
                        <a:pt x="214" y="214"/>
                      </a:lnTo>
                      <a:lnTo>
                        <a:pt x="222" y="207"/>
                      </a:lnTo>
                      <a:lnTo>
                        <a:pt x="229" y="196"/>
                      </a:lnTo>
                      <a:lnTo>
                        <a:pt x="236" y="187"/>
                      </a:lnTo>
                      <a:lnTo>
                        <a:pt x="241" y="175"/>
                      </a:lnTo>
                      <a:lnTo>
                        <a:pt x="245" y="164"/>
                      </a:lnTo>
                      <a:lnTo>
                        <a:pt x="249" y="152"/>
                      </a:lnTo>
                      <a:lnTo>
                        <a:pt x="251" y="139"/>
                      </a:lnTo>
                      <a:lnTo>
                        <a:pt x="252" y="127"/>
                      </a:lnTo>
                      <a:lnTo>
                        <a:pt x="252" y="114"/>
                      </a:lnTo>
                      <a:lnTo>
                        <a:pt x="252" y="114"/>
                      </a:lnTo>
                      <a:lnTo>
                        <a:pt x="249" y="102"/>
                      </a:lnTo>
                      <a:lnTo>
                        <a:pt x="247" y="90"/>
                      </a:lnTo>
                      <a:lnTo>
                        <a:pt x="244" y="80"/>
                      </a:lnTo>
                      <a:lnTo>
                        <a:pt x="239" y="69"/>
                      </a:lnTo>
                      <a:lnTo>
                        <a:pt x="233" y="59"/>
                      </a:lnTo>
                      <a:lnTo>
                        <a:pt x="227" y="50"/>
                      </a:lnTo>
                      <a:lnTo>
                        <a:pt x="219" y="40"/>
                      </a:lnTo>
                      <a:lnTo>
                        <a:pt x="211" y="32"/>
                      </a:lnTo>
                      <a:lnTo>
                        <a:pt x="202" y="26"/>
                      </a:lnTo>
                      <a:lnTo>
                        <a:pt x="193" y="19"/>
                      </a:lnTo>
                      <a:lnTo>
                        <a:pt x="183" y="13"/>
                      </a:lnTo>
                      <a:lnTo>
                        <a:pt x="173" y="9"/>
                      </a:lnTo>
                      <a:lnTo>
                        <a:pt x="161" y="5"/>
                      </a:lnTo>
                      <a:lnTo>
                        <a:pt x="150" y="2"/>
                      </a:lnTo>
                      <a:lnTo>
                        <a:pt x="138" y="0"/>
                      </a:lnTo>
                      <a:lnTo>
                        <a:pt x="127" y="0"/>
                      </a:lnTo>
                      <a:lnTo>
                        <a:pt x="127" y="0"/>
                      </a:lnTo>
                      <a:close/>
                      <a:moveTo>
                        <a:pt x="12" y="135"/>
                      </a:moveTo>
                      <a:lnTo>
                        <a:pt x="12" y="135"/>
                      </a:lnTo>
                      <a:lnTo>
                        <a:pt x="12" y="122"/>
                      </a:lnTo>
                      <a:lnTo>
                        <a:pt x="13" y="112"/>
                      </a:lnTo>
                      <a:lnTo>
                        <a:pt x="13" y="112"/>
                      </a:lnTo>
                      <a:lnTo>
                        <a:pt x="22" y="114"/>
                      </a:lnTo>
                      <a:lnTo>
                        <a:pt x="32" y="118"/>
                      </a:lnTo>
                      <a:lnTo>
                        <a:pt x="40" y="123"/>
                      </a:lnTo>
                      <a:lnTo>
                        <a:pt x="48" y="130"/>
                      </a:lnTo>
                      <a:lnTo>
                        <a:pt x="54" y="137"/>
                      </a:lnTo>
                      <a:lnTo>
                        <a:pt x="61" y="145"/>
                      </a:lnTo>
                      <a:lnTo>
                        <a:pt x="66" y="15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73" y="171"/>
                      </a:lnTo>
                      <a:lnTo>
                        <a:pt x="75" y="179"/>
                      </a:lnTo>
                      <a:lnTo>
                        <a:pt x="77" y="195"/>
                      </a:lnTo>
                      <a:lnTo>
                        <a:pt x="74" y="209"/>
                      </a:lnTo>
                      <a:lnTo>
                        <a:pt x="70" y="225"/>
                      </a:lnTo>
                      <a:lnTo>
                        <a:pt x="70" y="225"/>
                      </a:lnTo>
                      <a:lnTo>
                        <a:pt x="58" y="217"/>
                      </a:lnTo>
                      <a:lnTo>
                        <a:pt x="48" y="208"/>
                      </a:lnTo>
                      <a:lnTo>
                        <a:pt x="38" y="199"/>
                      </a:lnTo>
                      <a:lnTo>
                        <a:pt x="30" y="188"/>
                      </a:lnTo>
                      <a:lnTo>
                        <a:pt x="24" y="176"/>
                      </a:lnTo>
                      <a:lnTo>
                        <a:pt x="19" y="163"/>
                      </a:lnTo>
                      <a:lnTo>
                        <a:pt x="15" y="149"/>
                      </a:lnTo>
                      <a:lnTo>
                        <a:pt x="12" y="135"/>
                      </a:lnTo>
                      <a:lnTo>
                        <a:pt x="12" y="135"/>
                      </a:lnTo>
                      <a:close/>
                      <a:moveTo>
                        <a:pt x="136" y="239"/>
                      </a:moveTo>
                      <a:lnTo>
                        <a:pt x="136" y="239"/>
                      </a:lnTo>
                      <a:lnTo>
                        <a:pt x="125" y="239"/>
                      </a:lnTo>
                      <a:lnTo>
                        <a:pt x="125" y="239"/>
                      </a:lnTo>
                      <a:lnTo>
                        <a:pt x="115" y="238"/>
                      </a:lnTo>
                      <a:lnTo>
                        <a:pt x="103" y="237"/>
                      </a:lnTo>
                      <a:lnTo>
                        <a:pt x="103" y="237"/>
                      </a:lnTo>
                      <a:lnTo>
                        <a:pt x="107" y="226"/>
                      </a:lnTo>
                      <a:lnTo>
                        <a:pt x="107" y="226"/>
                      </a:lnTo>
                      <a:lnTo>
                        <a:pt x="109" y="225"/>
                      </a:lnTo>
                      <a:lnTo>
                        <a:pt x="120" y="221"/>
                      </a:lnTo>
                      <a:lnTo>
                        <a:pt x="120" y="221"/>
                      </a:lnTo>
                      <a:lnTo>
                        <a:pt x="128" y="217"/>
                      </a:lnTo>
                      <a:lnTo>
                        <a:pt x="133" y="212"/>
                      </a:lnTo>
                      <a:lnTo>
                        <a:pt x="137" y="205"/>
                      </a:lnTo>
                      <a:lnTo>
                        <a:pt x="138" y="197"/>
                      </a:lnTo>
                      <a:lnTo>
                        <a:pt x="137" y="189"/>
                      </a:lnTo>
                      <a:lnTo>
                        <a:pt x="135" y="181"/>
                      </a:lnTo>
                      <a:lnTo>
                        <a:pt x="129" y="176"/>
                      </a:lnTo>
                      <a:lnTo>
                        <a:pt x="121" y="171"/>
                      </a:lnTo>
                      <a:lnTo>
                        <a:pt x="111" y="168"/>
                      </a:lnTo>
                      <a:lnTo>
                        <a:pt x="111" y="168"/>
                      </a:lnTo>
                      <a:lnTo>
                        <a:pt x="108" y="167"/>
                      </a:lnTo>
                      <a:lnTo>
                        <a:pt x="108" y="167"/>
                      </a:lnTo>
                      <a:lnTo>
                        <a:pt x="108" y="162"/>
                      </a:lnTo>
                      <a:lnTo>
                        <a:pt x="108" y="162"/>
                      </a:lnTo>
                      <a:lnTo>
                        <a:pt x="103" y="147"/>
                      </a:lnTo>
                      <a:lnTo>
                        <a:pt x="96" y="134"/>
                      </a:lnTo>
                      <a:lnTo>
                        <a:pt x="96" y="134"/>
                      </a:lnTo>
                      <a:lnTo>
                        <a:pt x="98" y="131"/>
                      </a:lnTo>
                      <a:lnTo>
                        <a:pt x="102" y="122"/>
                      </a:lnTo>
                      <a:lnTo>
                        <a:pt x="102" y="122"/>
                      </a:lnTo>
                      <a:lnTo>
                        <a:pt x="104" y="113"/>
                      </a:lnTo>
                      <a:lnTo>
                        <a:pt x="104" y="105"/>
                      </a:lnTo>
                      <a:lnTo>
                        <a:pt x="102" y="98"/>
                      </a:lnTo>
                      <a:lnTo>
                        <a:pt x="98" y="92"/>
                      </a:lnTo>
                      <a:lnTo>
                        <a:pt x="91" y="87"/>
                      </a:lnTo>
                      <a:lnTo>
                        <a:pt x="84" y="84"/>
                      </a:lnTo>
                      <a:lnTo>
                        <a:pt x="77" y="83"/>
                      </a:lnTo>
                      <a:lnTo>
                        <a:pt x="67" y="85"/>
                      </a:lnTo>
                      <a:lnTo>
                        <a:pt x="58" y="89"/>
                      </a:lnTo>
                      <a:lnTo>
                        <a:pt x="58" y="89"/>
                      </a:lnTo>
                      <a:lnTo>
                        <a:pt x="55" y="90"/>
                      </a:lnTo>
                      <a:lnTo>
                        <a:pt x="55" y="90"/>
                      </a:lnTo>
                      <a:lnTo>
                        <a:pt x="40" y="83"/>
                      </a:lnTo>
                      <a:lnTo>
                        <a:pt x="22" y="76"/>
                      </a:lnTo>
                      <a:lnTo>
                        <a:pt x="22" y="76"/>
                      </a:lnTo>
                      <a:lnTo>
                        <a:pt x="22" y="76"/>
                      </a:lnTo>
                      <a:lnTo>
                        <a:pt x="22" y="76"/>
                      </a:lnTo>
                      <a:lnTo>
                        <a:pt x="30" y="64"/>
                      </a:lnTo>
                      <a:lnTo>
                        <a:pt x="38" y="52"/>
                      </a:lnTo>
                      <a:lnTo>
                        <a:pt x="49" y="42"/>
                      </a:lnTo>
                      <a:lnTo>
                        <a:pt x="61" y="32"/>
                      </a:lnTo>
                      <a:lnTo>
                        <a:pt x="73" y="25"/>
                      </a:lnTo>
                      <a:lnTo>
                        <a:pt x="87" y="18"/>
                      </a:lnTo>
                      <a:lnTo>
                        <a:pt x="102" y="14"/>
                      </a:lnTo>
                      <a:lnTo>
                        <a:pt x="116" y="11"/>
                      </a:lnTo>
                      <a:lnTo>
                        <a:pt x="116" y="11"/>
                      </a:lnTo>
                      <a:lnTo>
                        <a:pt x="127" y="11"/>
                      </a:lnTo>
                      <a:lnTo>
                        <a:pt x="127" y="11"/>
                      </a:lnTo>
                      <a:lnTo>
                        <a:pt x="137" y="11"/>
                      </a:lnTo>
                      <a:lnTo>
                        <a:pt x="148" y="13"/>
                      </a:lnTo>
                      <a:lnTo>
                        <a:pt x="158" y="15"/>
                      </a:lnTo>
                      <a:lnTo>
                        <a:pt x="167" y="19"/>
                      </a:lnTo>
                      <a:lnTo>
                        <a:pt x="178" y="23"/>
                      </a:lnTo>
                      <a:lnTo>
                        <a:pt x="186" y="29"/>
                      </a:lnTo>
                      <a:lnTo>
                        <a:pt x="195" y="34"/>
                      </a:lnTo>
                      <a:lnTo>
                        <a:pt x="203" y="40"/>
                      </a:lnTo>
                      <a:lnTo>
                        <a:pt x="211" y="48"/>
                      </a:lnTo>
                      <a:lnTo>
                        <a:pt x="218" y="56"/>
                      </a:lnTo>
                      <a:lnTo>
                        <a:pt x="223" y="65"/>
                      </a:lnTo>
                      <a:lnTo>
                        <a:pt x="228" y="75"/>
                      </a:lnTo>
                      <a:lnTo>
                        <a:pt x="232" y="84"/>
                      </a:lnTo>
                      <a:lnTo>
                        <a:pt x="236" y="94"/>
                      </a:lnTo>
                      <a:lnTo>
                        <a:pt x="239" y="105"/>
                      </a:lnTo>
                      <a:lnTo>
                        <a:pt x="240" y="116"/>
                      </a:lnTo>
                      <a:lnTo>
                        <a:pt x="240" y="116"/>
                      </a:lnTo>
                      <a:lnTo>
                        <a:pt x="240" y="127"/>
                      </a:lnTo>
                      <a:lnTo>
                        <a:pt x="240" y="138"/>
                      </a:lnTo>
                      <a:lnTo>
                        <a:pt x="237" y="150"/>
                      </a:lnTo>
                      <a:lnTo>
                        <a:pt x="235" y="160"/>
                      </a:lnTo>
                      <a:lnTo>
                        <a:pt x="231" y="171"/>
                      </a:lnTo>
                      <a:lnTo>
                        <a:pt x="225" y="180"/>
                      </a:lnTo>
                      <a:lnTo>
                        <a:pt x="220" y="189"/>
                      </a:lnTo>
                      <a:lnTo>
                        <a:pt x="214" y="199"/>
                      </a:lnTo>
                      <a:lnTo>
                        <a:pt x="206" y="207"/>
                      </a:lnTo>
                      <a:lnTo>
                        <a:pt x="198" y="214"/>
                      </a:lnTo>
                      <a:lnTo>
                        <a:pt x="189" y="221"/>
                      </a:lnTo>
                      <a:lnTo>
                        <a:pt x="179" y="226"/>
                      </a:lnTo>
                      <a:lnTo>
                        <a:pt x="169" y="230"/>
                      </a:lnTo>
                      <a:lnTo>
                        <a:pt x="158" y="234"/>
                      </a:lnTo>
                      <a:lnTo>
                        <a:pt x="148" y="237"/>
                      </a:lnTo>
                      <a:lnTo>
                        <a:pt x="136" y="239"/>
                      </a:lnTo>
                      <a:lnTo>
                        <a:pt x="136" y="2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" name="Freeform 9">
                  <a:extLst>
                    <a:ext uri="{FF2B5EF4-FFF2-40B4-BE49-F238E27FC236}">
                      <a16:creationId xmlns:a16="http://schemas.microsoft.com/office/drawing/2014/main" id="{4FAFE179-251C-C412-B17E-BEA18D7C1D2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017212" y="5586711"/>
                  <a:ext cx="561977" cy="458099"/>
                </a:xfrm>
                <a:custGeom>
                  <a:avLst/>
                  <a:gdLst>
                    <a:gd name="T0" fmla="*/ 440 w 472"/>
                    <a:gd name="T1" fmla="*/ 152 h 405"/>
                    <a:gd name="T2" fmla="*/ 462 w 472"/>
                    <a:gd name="T3" fmla="*/ 110 h 405"/>
                    <a:gd name="T4" fmla="*/ 408 w 472"/>
                    <a:gd name="T5" fmla="*/ 82 h 405"/>
                    <a:gd name="T6" fmla="*/ 368 w 472"/>
                    <a:gd name="T7" fmla="*/ 48 h 405"/>
                    <a:gd name="T8" fmla="*/ 339 w 472"/>
                    <a:gd name="T9" fmla="*/ 0 h 405"/>
                    <a:gd name="T10" fmla="*/ 293 w 472"/>
                    <a:gd name="T11" fmla="*/ 28 h 405"/>
                    <a:gd name="T12" fmla="*/ 243 w 472"/>
                    <a:gd name="T13" fmla="*/ 29 h 405"/>
                    <a:gd name="T14" fmla="*/ 195 w 472"/>
                    <a:gd name="T15" fmla="*/ 13 h 405"/>
                    <a:gd name="T16" fmla="*/ 176 w 472"/>
                    <a:gd name="T17" fmla="*/ 67 h 405"/>
                    <a:gd name="T18" fmla="*/ 128 w 472"/>
                    <a:gd name="T19" fmla="*/ 104 h 405"/>
                    <a:gd name="T20" fmla="*/ 95 w 472"/>
                    <a:gd name="T21" fmla="*/ 148 h 405"/>
                    <a:gd name="T22" fmla="*/ 46 w 472"/>
                    <a:gd name="T23" fmla="*/ 151 h 405"/>
                    <a:gd name="T24" fmla="*/ 37 w 472"/>
                    <a:gd name="T25" fmla="*/ 209 h 405"/>
                    <a:gd name="T26" fmla="*/ 0 w 472"/>
                    <a:gd name="T27" fmla="*/ 253 h 405"/>
                    <a:gd name="T28" fmla="*/ 31 w 472"/>
                    <a:gd name="T29" fmla="*/ 289 h 405"/>
                    <a:gd name="T30" fmla="*/ 33 w 472"/>
                    <a:gd name="T31" fmla="*/ 346 h 405"/>
                    <a:gd name="T32" fmla="*/ 83 w 472"/>
                    <a:gd name="T33" fmla="*/ 360 h 405"/>
                    <a:gd name="T34" fmla="*/ 129 w 472"/>
                    <a:gd name="T35" fmla="*/ 400 h 405"/>
                    <a:gd name="T36" fmla="*/ 174 w 472"/>
                    <a:gd name="T37" fmla="*/ 376 h 405"/>
                    <a:gd name="T38" fmla="*/ 226 w 472"/>
                    <a:gd name="T39" fmla="*/ 377 h 405"/>
                    <a:gd name="T40" fmla="*/ 273 w 472"/>
                    <a:gd name="T41" fmla="*/ 351 h 405"/>
                    <a:gd name="T42" fmla="*/ 323 w 472"/>
                    <a:gd name="T43" fmla="*/ 350 h 405"/>
                    <a:gd name="T44" fmla="*/ 372 w 472"/>
                    <a:gd name="T45" fmla="*/ 365 h 405"/>
                    <a:gd name="T46" fmla="*/ 390 w 472"/>
                    <a:gd name="T47" fmla="*/ 310 h 405"/>
                    <a:gd name="T48" fmla="*/ 438 w 472"/>
                    <a:gd name="T49" fmla="*/ 273 h 405"/>
                    <a:gd name="T50" fmla="*/ 472 w 472"/>
                    <a:gd name="T51" fmla="*/ 234 h 405"/>
                    <a:gd name="T52" fmla="*/ 170 w 472"/>
                    <a:gd name="T53" fmla="*/ 340 h 405"/>
                    <a:gd name="T54" fmla="*/ 86 w 472"/>
                    <a:gd name="T55" fmla="*/ 317 h 405"/>
                    <a:gd name="T56" fmla="*/ 62 w 472"/>
                    <a:gd name="T57" fmla="*/ 255 h 405"/>
                    <a:gd name="T58" fmla="*/ 108 w 472"/>
                    <a:gd name="T59" fmla="*/ 181 h 405"/>
                    <a:gd name="T60" fmla="*/ 123 w 472"/>
                    <a:gd name="T61" fmla="*/ 206 h 405"/>
                    <a:gd name="T62" fmla="*/ 104 w 472"/>
                    <a:gd name="T63" fmla="*/ 259 h 405"/>
                    <a:gd name="T64" fmla="*/ 144 w 472"/>
                    <a:gd name="T65" fmla="*/ 298 h 405"/>
                    <a:gd name="T66" fmla="*/ 198 w 472"/>
                    <a:gd name="T67" fmla="*/ 326 h 405"/>
                    <a:gd name="T68" fmla="*/ 438 w 472"/>
                    <a:gd name="T69" fmla="*/ 261 h 405"/>
                    <a:gd name="T70" fmla="*/ 379 w 472"/>
                    <a:gd name="T71" fmla="*/ 305 h 405"/>
                    <a:gd name="T72" fmla="*/ 376 w 472"/>
                    <a:gd name="T73" fmla="*/ 348 h 405"/>
                    <a:gd name="T74" fmla="*/ 344 w 472"/>
                    <a:gd name="T75" fmla="*/ 352 h 405"/>
                    <a:gd name="T76" fmla="*/ 284 w 472"/>
                    <a:gd name="T77" fmla="*/ 339 h 405"/>
                    <a:gd name="T78" fmla="*/ 253 w 472"/>
                    <a:gd name="T79" fmla="*/ 358 h 405"/>
                    <a:gd name="T80" fmla="*/ 218 w 472"/>
                    <a:gd name="T81" fmla="*/ 361 h 405"/>
                    <a:gd name="T82" fmla="*/ 205 w 472"/>
                    <a:gd name="T83" fmla="*/ 317 h 405"/>
                    <a:gd name="T84" fmla="*/ 143 w 472"/>
                    <a:gd name="T85" fmla="*/ 286 h 405"/>
                    <a:gd name="T86" fmla="*/ 116 w 472"/>
                    <a:gd name="T87" fmla="*/ 259 h 405"/>
                    <a:gd name="T88" fmla="*/ 133 w 472"/>
                    <a:gd name="T89" fmla="*/ 205 h 405"/>
                    <a:gd name="T90" fmla="*/ 115 w 472"/>
                    <a:gd name="T91" fmla="*/ 158 h 405"/>
                    <a:gd name="T92" fmla="*/ 128 w 472"/>
                    <a:gd name="T93" fmla="*/ 116 h 405"/>
                    <a:gd name="T94" fmla="*/ 176 w 472"/>
                    <a:gd name="T95" fmla="*/ 85 h 405"/>
                    <a:gd name="T96" fmla="*/ 186 w 472"/>
                    <a:gd name="T97" fmla="*/ 37 h 405"/>
                    <a:gd name="T98" fmla="*/ 214 w 472"/>
                    <a:gd name="T99" fmla="*/ 23 h 405"/>
                    <a:gd name="T100" fmla="*/ 249 w 472"/>
                    <a:gd name="T101" fmla="*/ 42 h 405"/>
                    <a:gd name="T102" fmla="*/ 301 w 472"/>
                    <a:gd name="T103" fmla="*/ 36 h 405"/>
                    <a:gd name="T104" fmla="*/ 340 w 472"/>
                    <a:gd name="T105" fmla="*/ 13 h 405"/>
                    <a:gd name="T106" fmla="*/ 356 w 472"/>
                    <a:gd name="T107" fmla="*/ 53 h 405"/>
                    <a:gd name="T108" fmla="*/ 405 w 472"/>
                    <a:gd name="T109" fmla="*/ 94 h 405"/>
                    <a:gd name="T110" fmla="*/ 448 w 472"/>
                    <a:gd name="T111" fmla="*/ 106 h 405"/>
                    <a:gd name="T112" fmla="*/ 427 w 472"/>
                    <a:gd name="T113" fmla="*/ 149 h 405"/>
                    <a:gd name="T114" fmla="*/ 437 w 472"/>
                    <a:gd name="T115" fmla="*/ 207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72" h="405">
                      <a:moveTo>
                        <a:pt x="459" y="210"/>
                      </a:moveTo>
                      <a:lnTo>
                        <a:pt x="447" y="202"/>
                      </a:lnTo>
                      <a:lnTo>
                        <a:pt x="447" y="202"/>
                      </a:lnTo>
                      <a:lnTo>
                        <a:pt x="444" y="199"/>
                      </a:lnTo>
                      <a:lnTo>
                        <a:pt x="444" y="199"/>
                      </a:lnTo>
                      <a:lnTo>
                        <a:pt x="444" y="193"/>
                      </a:lnTo>
                      <a:lnTo>
                        <a:pt x="444" y="193"/>
                      </a:lnTo>
                      <a:lnTo>
                        <a:pt x="444" y="172"/>
                      </a:lnTo>
                      <a:lnTo>
                        <a:pt x="440" y="152"/>
                      </a:lnTo>
                      <a:lnTo>
                        <a:pt x="440" y="152"/>
                      </a:lnTo>
                      <a:lnTo>
                        <a:pt x="443" y="149"/>
                      </a:lnTo>
                      <a:lnTo>
                        <a:pt x="452" y="139"/>
                      </a:lnTo>
                      <a:lnTo>
                        <a:pt x="452" y="139"/>
                      </a:lnTo>
                      <a:lnTo>
                        <a:pt x="456" y="135"/>
                      </a:lnTo>
                      <a:lnTo>
                        <a:pt x="459" y="129"/>
                      </a:lnTo>
                      <a:lnTo>
                        <a:pt x="460" y="125"/>
                      </a:lnTo>
                      <a:lnTo>
                        <a:pt x="462" y="120"/>
                      </a:lnTo>
                      <a:lnTo>
                        <a:pt x="462" y="110"/>
                      </a:lnTo>
                      <a:lnTo>
                        <a:pt x="459" y="100"/>
                      </a:lnTo>
                      <a:lnTo>
                        <a:pt x="454" y="93"/>
                      </a:lnTo>
                      <a:lnTo>
                        <a:pt x="447" y="86"/>
                      </a:lnTo>
                      <a:lnTo>
                        <a:pt x="438" y="81"/>
                      </a:lnTo>
                      <a:lnTo>
                        <a:pt x="433" y="79"/>
                      </a:lnTo>
                      <a:lnTo>
                        <a:pt x="427" y="79"/>
                      </a:lnTo>
                      <a:lnTo>
                        <a:pt x="427" y="79"/>
                      </a:lnTo>
                      <a:lnTo>
                        <a:pt x="422" y="79"/>
                      </a:lnTo>
                      <a:lnTo>
                        <a:pt x="408" y="82"/>
                      </a:lnTo>
                      <a:lnTo>
                        <a:pt x="408" y="82"/>
                      </a:lnTo>
                      <a:lnTo>
                        <a:pt x="404" y="82"/>
                      </a:lnTo>
                      <a:lnTo>
                        <a:pt x="404" y="82"/>
                      </a:lnTo>
                      <a:lnTo>
                        <a:pt x="396" y="74"/>
                      </a:lnTo>
                      <a:lnTo>
                        <a:pt x="388" y="66"/>
                      </a:lnTo>
                      <a:lnTo>
                        <a:pt x="379" y="58"/>
                      </a:lnTo>
                      <a:lnTo>
                        <a:pt x="368" y="52"/>
                      </a:lnTo>
                      <a:lnTo>
                        <a:pt x="368" y="52"/>
                      </a:lnTo>
                      <a:lnTo>
                        <a:pt x="368" y="48"/>
                      </a:lnTo>
                      <a:lnTo>
                        <a:pt x="368" y="35"/>
                      </a:lnTo>
                      <a:lnTo>
                        <a:pt x="368" y="35"/>
                      </a:lnTo>
                      <a:lnTo>
                        <a:pt x="367" y="27"/>
                      </a:lnTo>
                      <a:lnTo>
                        <a:pt x="364" y="20"/>
                      </a:lnTo>
                      <a:lnTo>
                        <a:pt x="360" y="13"/>
                      </a:lnTo>
                      <a:lnTo>
                        <a:pt x="356" y="9"/>
                      </a:lnTo>
                      <a:lnTo>
                        <a:pt x="351" y="6"/>
                      </a:lnTo>
                      <a:lnTo>
                        <a:pt x="344" y="2"/>
                      </a:lnTo>
                      <a:lnTo>
                        <a:pt x="339" y="0"/>
                      </a:lnTo>
                      <a:lnTo>
                        <a:pt x="332" y="0"/>
                      </a:lnTo>
                      <a:lnTo>
                        <a:pt x="332" y="0"/>
                      </a:lnTo>
                      <a:lnTo>
                        <a:pt x="324" y="0"/>
                      </a:lnTo>
                      <a:lnTo>
                        <a:pt x="317" y="3"/>
                      </a:lnTo>
                      <a:lnTo>
                        <a:pt x="310" y="7"/>
                      </a:lnTo>
                      <a:lnTo>
                        <a:pt x="303" y="13"/>
                      </a:lnTo>
                      <a:lnTo>
                        <a:pt x="295" y="25"/>
                      </a:lnTo>
                      <a:lnTo>
                        <a:pt x="295" y="25"/>
                      </a:lnTo>
                      <a:lnTo>
                        <a:pt x="293" y="28"/>
                      </a:lnTo>
                      <a:lnTo>
                        <a:pt x="293" y="28"/>
                      </a:lnTo>
                      <a:lnTo>
                        <a:pt x="288" y="28"/>
                      </a:lnTo>
                      <a:lnTo>
                        <a:pt x="288" y="28"/>
                      </a:lnTo>
                      <a:lnTo>
                        <a:pt x="284" y="28"/>
                      </a:lnTo>
                      <a:lnTo>
                        <a:pt x="284" y="28"/>
                      </a:lnTo>
                      <a:lnTo>
                        <a:pt x="264" y="28"/>
                      </a:lnTo>
                      <a:lnTo>
                        <a:pt x="247" y="32"/>
                      </a:lnTo>
                      <a:lnTo>
                        <a:pt x="247" y="32"/>
                      </a:lnTo>
                      <a:lnTo>
                        <a:pt x="243" y="29"/>
                      </a:lnTo>
                      <a:lnTo>
                        <a:pt x="234" y="20"/>
                      </a:lnTo>
                      <a:lnTo>
                        <a:pt x="234" y="20"/>
                      </a:lnTo>
                      <a:lnTo>
                        <a:pt x="227" y="15"/>
                      </a:lnTo>
                      <a:lnTo>
                        <a:pt x="222" y="12"/>
                      </a:lnTo>
                      <a:lnTo>
                        <a:pt x="215" y="11"/>
                      </a:lnTo>
                      <a:lnTo>
                        <a:pt x="208" y="9"/>
                      </a:lnTo>
                      <a:lnTo>
                        <a:pt x="208" y="9"/>
                      </a:lnTo>
                      <a:lnTo>
                        <a:pt x="202" y="11"/>
                      </a:lnTo>
                      <a:lnTo>
                        <a:pt x="195" y="13"/>
                      </a:lnTo>
                      <a:lnTo>
                        <a:pt x="189" y="16"/>
                      </a:lnTo>
                      <a:lnTo>
                        <a:pt x="183" y="21"/>
                      </a:lnTo>
                      <a:lnTo>
                        <a:pt x="178" y="28"/>
                      </a:lnTo>
                      <a:lnTo>
                        <a:pt x="176" y="35"/>
                      </a:lnTo>
                      <a:lnTo>
                        <a:pt x="174" y="42"/>
                      </a:lnTo>
                      <a:lnTo>
                        <a:pt x="174" y="50"/>
                      </a:lnTo>
                      <a:lnTo>
                        <a:pt x="176" y="64"/>
                      </a:lnTo>
                      <a:lnTo>
                        <a:pt x="176" y="64"/>
                      </a:lnTo>
                      <a:lnTo>
                        <a:pt x="176" y="67"/>
                      </a:lnTo>
                      <a:lnTo>
                        <a:pt x="176" y="67"/>
                      </a:lnTo>
                      <a:lnTo>
                        <a:pt x="168" y="77"/>
                      </a:lnTo>
                      <a:lnTo>
                        <a:pt x="160" y="85"/>
                      </a:lnTo>
                      <a:lnTo>
                        <a:pt x="152" y="94"/>
                      </a:lnTo>
                      <a:lnTo>
                        <a:pt x="145" y="104"/>
                      </a:lnTo>
                      <a:lnTo>
                        <a:pt x="145" y="104"/>
                      </a:lnTo>
                      <a:lnTo>
                        <a:pt x="141" y="104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19" y="106"/>
                      </a:lnTo>
                      <a:lnTo>
                        <a:pt x="112" y="110"/>
                      </a:lnTo>
                      <a:lnTo>
                        <a:pt x="106" y="114"/>
                      </a:lnTo>
                      <a:lnTo>
                        <a:pt x="100" y="119"/>
                      </a:lnTo>
                      <a:lnTo>
                        <a:pt x="96" y="125"/>
                      </a:lnTo>
                      <a:lnTo>
                        <a:pt x="94" y="133"/>
                      </a:lnTo>
                      <a:lnTo>
                        <a:pt x="94" y="141"/>
                      </a:lnTo>
                      <a:lnTo>
                        <a:pt x="95" y="148"/>
                      </a:lnTo>
                      <a:lnTo>
                        <a:pt x="95" y="148"/>
                      </a:lnTo>
                      <a:lnTo>
                        <a:pt x="89" y="152"/>
                      </a:lnTo>
                      <a:lnTo>
                        <a:pt x="89" y="152"/>
                      </a:lnTo>
                      <a:lnTo>
                        <a:pt x="86" y="151"/>
                      </a:lnTo>
                      <a:lnTo>
                        <a:pt x="75" y="145"/>
                      </a:lnTo>
                      <a:lnTo>
                        <a:pt x="75" y="145"/>
                      </a:lnTo>
                      <a:lnTo>
                        <a:pt x="67" y="143"/>
                      </a:lnTo>
                      <a:lnTo>
                        <a:pt x="60" y="143"/>
                      </a:lnTo>
                      <a:lnTo>
                        <a:pt x="52" y="145"/>
                      </a:lnTo>
                      <a:lnTo>
                        <a:pt x="46" y="151"/>
                      </a:lnTo>
                      <a:lnTo>
                        <a:pt x="41" y="156"/>
                      </a:lnTo>
                      <a:lnTo>
                        <a:pt x="38" y="164"/>
                      </a:lnTo>
                      <a:lnTo>
                        <a:pt x="37" y="172"/>
                      </a:lnTo>
                      <a:lnTo>
                        <a:pt x="40" y="181"/>
                      </a:lnTo>
                      <a:lnTo>
                        <a:pt x="44" y="190"/>
                      </a:lnTo>
                      <a:lnTo>
                        <a:pt x="44" y="190"/>
                      </a:lnTo>
                      <a:lnTo>
                        <a:pt x="45" y="193"/>
                      </a:lnTo>
                      <a:lnTo>
                        <a:pt x="45" y="193"/>
                      </a:lnTo>
                      <a:lnTo>
                        <a:pt x="37" y="209"/>
                      </a:lnTo>
                      <a:lnTo>
                        <a:pt x="31" y="224"/>
                      </a:lnTo>
                      <a:lnTo>
                        <a:pt x="31" y="224"/>
                      </a:lnTo>
                      <a:lnTo>
                        <a:pt x="28" y="226"/>
                      </a:lnTo>
                      <a:lnTo>
                        <a:pt x="19" y="230"/>
                      </a:lnTo>
                      <a:lnTo>
                        <a:pt x="19" y="230"/>
                      </a:lnTo>
                      <a:lnTo>
                        <a:pt x="11" y="234"/>
                      </a:lnTo>
                      <a:lnTo>
                        <a:pt x="4" y="239"/>
                      </a:lnTo>
                      <a:lnTo>
                        <a:pt x="2" y="245"/>
                      </a:lnTo>
                      <a:lnTo>
                        <a:pt x="0" y="253"/>
                      </a:lnTo>
                      <a:lnTo>
                        <a:pt x="0" y="261"/>
                      </a:lnTo>
                      <a:lnTo>
                        <a:pt x="4" y="269"/>
                      </a:lnTo>
                      <a:lnTo>
                        <a:pt x="9" y="274"/>
                      </a:lnTo>
                      <a:lnTo>
                        <a:pt x="17" y="280"/>
                      </a:lnTo>
                      <a:lnTo>
                        <a:pt x="27" y="282"/>
                      </a:lnTo>
                      <a:lnTo>
                        <a:pt x="27" y="282"/>
                      </a:lnTo>
                      <a:lnTo>
                        <a:pt x="29" y="284"/>
                      </a:lnTo>
                      <a:lnTo>
                        <a:pt x="29" y="284"/>
                      </a:lnTo>
                      <a:lnTo>
                        <a:pt x="31" y="289"/>
                      </a:lnTo>
                      <a:lnTo>
                        <a:pt x="31" y="289"/>
                      </a:lnTo>
                      <a:lnTo>
                        <a:pt x="36" y="303"/>
                      </a:lnTo>
                      <a:lnTo>
                        <a:pt x="42" y="317"/>
                      </a:lnTo>
                      <a:lnTo>
                        <a:pt x="42" y="317"/>
                      </a:lnTo>
                      <a:lnTo>
                        <a:pt x="41" y="319"/>
                      </a:lnTo>
                      <a:lnTo>
                        <a:pt x="36" y="329"/>
                      </a:lnTo>
                      <a:lnTo>
                        <a:pt x="36" y="329"/>
                      </a:lnTo>
                      <a:lnTo>
                        <a:pt x="33" y="338"/>
                      </a:lnTo>
                      <a:lnTo>
                        <a:pt x="33" y="346"/>
                      </a:lnTo>
                      <a:lnTo>
                        <a:pt x="36" y="352"/>
                      </a:lnTo>
                      <a:lnTo>
                        <a:pt x="41" y="359"/>
                      </a:lnTo>
                      <a:lnTo>
                        <a:pt x="46" y="364"/>
                      </a:lnTo>
                      <a:lnTo>
                        <a:pt x="54" y="367"/>
                      </a:lnTo>
                      <a:lnTo>
                        <a:pt x="62" y="367"/>
                      </a:lnTo>
                      <a:lnTo>
                        <a:pt x="70" y="365"/>
                      </a:lnTo>
                      <a:lnTo>
                        <a:pt x="81" y="361"/>
                      </a:lnTo>
                      <a:lnTo>
                        <a:pt x="81" y="361"/>
                      </a:lnTo>
                      <a:lnTo>
                        <a:pt x="83" y="360"/>
                      </a:lnTo>
                      <a:lnTo>
                        <a:pt x="83" y="360"/>
                      </a:lnTo>
                      <a:lnTo>
                        <a:pt x="99" y="368"/>
                      </a:lnTo>
                      <a:lnTo>
                        <a:pt x="115" y="375"/>
                      </a:lnTo>
                      <a:lnTo>
                        <a:pt x="115" y="375"/>
                      </a:lnTo>
                      <a:lnTo>
                        <a:pt x="116" y="377"/>
                      </a:lnTo>
                      <a:lnTo>
                        <a:pt x="119" y="387"/>
                      </a:lnTo>
                      <a:lnTo>
                        <a:pt x="119" y="387"/>
                      </a:lnTo>
                      <a:lnTo>
                        <a:pt x="123" y="394"/>
                      </a:lnTo>
                      <a:lnTo>
                        <a:pt x="129" y="400"/>
                      </a:lnTo>
                      <a:lnTo>
                        <a:pt x="136" y="404"/>
                      </a:lnTo>
                      <a:lnTo>
                        <a:pt x="144" y="405"/>
                      </a:lnTo>
                      <a:lnTo>
                        <a:pt x="152" y="404"/>
                      </a:lnTo>
                      <a:lnTo>
                        <a:pt x="158" y="401"/>
                      </a:lnTo>
                      <a:lnTo>
                        <a:pt x="165" y="396"/>
                      </a:lnTo>
                      <a:lnTo>
                        <a:pt x="169" y="388"/>
                      </a:lnTo>
                      <a:lnTo>
                        <a:pt x="173" y="379"/>
                      </a:lnTo>
                      <a:lnTo>
                        <a:pt x="173" y="379"/>
                      </a:lnTo>
                      <a:lnTo>
                        <a:pt x="174" y="376"/>
                      </a:lnTo>
                      <a:lnTo>
                        <a:pt x="174" y="376"/>
                      </a:lnTo>
                      <a:lnTo>
                        <a:pt x="178" y="375"/>
                      </a:lnTo>
                      <a:lnTo>
                        <a:pt x="178" y="375"/>
                      </a:lnTo>
                      <a:lnTo>
                        <a:pt x="193" y="369"/>
                      </a:lnTo>
                      <a:lnTo>
                        <a:pt x="206" y="364"/>
                      </a:lnTo>
                      <a:lnTo>
                        <a:pt x="206" y="364"/>
                      </a:lnTo>
                      <a:lnTo>
                        <a:pt x="211" y="369"/>
                      </a:lnTo>
                      <a:lnTo>
                        <a:pt x="218" y="375"/>
                      </a:lnTo>
                      <a:lnTo>
                        <a:pt x="226" y="377"/>
                      </a:lnTo>
                      <a:lnTo>
                        <a:pt x="235" y="379"/>
                      </a:lnTo>
                      <a:lnTo>
                        <a:pt x="235" y="379"/>
                      </a:lnTo>
                      <a:lnTo>
                        <a:pt x="241" y="377"/>
                      </a:lnTo>
                      <a:lnTo>
                        <a:pt x="249" y="375"/>
                      </a:lnTo>
                      <a:lnTo>
                        <a:pt x="256" y="371"/>
                      </a:lnTo>
                      <a:lnTo>
                        <a:pt x="263" y="364"/>
                      </a:lnTo>
                      <a:lnTo>
                        <a:pt x="270" y="354"/>
                      </a:lnTo>
                      <a:lnTo>
                        <a:pt x="270" y="354"/>
                      </a:lnTo>
                      <a:lnTo>
                        <a:pt x="273" y="351"/>
                      </a:lnTo>
                      <a:lnTo>
                        <a:pt x="273" y="351"/>
                      </a:lnTo>
                      <a:lnTo>
                        <a:pt x="280" y="351"/>
                      </a:lnTo>
                      <a:lnTo>
                        <a:pt x="280" y="351"/>
                      </a:lnTo>
                      <a:lnTo>
                        <a:pt x="284" y="351"/>
                      </a:lnTo>
                      <a:lnTo>
                        <a:pt x="284" y="351"/>
                      </a:lnTo>
                      <a:lnTo>
                        <a:pt x="302" y="350"/>
                      </a:lnTo>
                      <a:lnTo>
                        <a:pt x="321" y="347"/>
                      </a:lnTo>
                      <a:lnTo>
                        <a:pt x="321" y="347"/>
                      </a:lnTo>
                      <a:lnTo>
                        <a:pt x="323" y="350"/>
                      </a:lnTo>
                      <a:lnTo>
                        <a:pt x="334" y="359"/>
                      </a:lnTo>
                      <a:lnTo>
                        <a:pt x="334" y="359"/>
                      </a:lnTo>
                      <a:lnTo>
                        <a:pt x="339" y="363"/>
                      </a:lnTo>
                      <a:lnTo>
                        <a:pt x="344" y="365"/>
                      </a:lnTo>
                      <a:lnTo>
                        <a:pt x="351" y="368"/>
                      </a:lnTo>
                      <a:lnTo>
                        <a:pt x="357" y="368"/>
                      </a:lnTo>
                      <a:lnTo>
                        <a:pt x="357" y="368"/>
                      </a:lnTo>
                      <a:lnTo>
                        <a:pt x="364" y="367"/>
                      </a:lnTo>
                      <a:lnTo>
                        <a:pt x="372" y="365"/>
                      </a:lnTo>
                      <a:lnTo>
                        <a:pt x="377" y="361"/>
                      </a:lnTo>
                      <a:lnTo>
                        <a:pt x="384" y="356"/>
                      </a:lnTo>
                      <a:lnTo>
                        <a:pt x="388" y="351"/>
                      </a:lnTo>
                      <a:lnTo>
                        <a:pt x="390" y="344"/>
                      </a:lnTo>
                      <a:lnTo>
                        <a:pt x="393" y="336"/>
                      </a:lnTo>
                      <a:lnTo>
                        <a:pt x="393" y="329"/>
                      </a:lnTo>
                      <a:lnTo>
                        <a:pt x="390" y="314"/>
                      </a:lnTo>
                      <a:lnTo>
                        <a:pt x="390" y="314"/>
                      </a:lnTo>
                      <a:lnTo>
                        <a:pt x="390" y="310"/>
                      </a:lnTo>
                      <a:lnTo>
                        <a:pt x="390" y="310"/>
                      </a:lnTo>
                      <a:lnTo>
                        <a:pt x="398" y="302"/>
                      </a:lnTo>
                      <a:lnTo>
                        <a:pt x="406" y="293"/>
                      </a:lnTo>
                      <a:lnTo>
                        <a:pt x="414" y="284"/>
                      </a:lnTo>
                      <a:lnTo>
                        <a:pt x="421" y="274"/>
                      </a:lnTo>
                      <a:lnTo>
                        <a:pt x="421" y="274"/>
                      </a:lnTo>
                      <a:lnTo>
                        <a:pt x="425" y="274"/>
                      </a:lnTo>
                      <a:lnTo>
                        <a:pt x="438" y="273"/>
                      </a:lnTo>
                      <a:lnTo>
                        <a:pt x="438" y="273"/>
                      </a:lnTo>
                      <a:lnTo>
                        <a:pt x="444" y="273"/>
                      </a:lnTo>
                      <a:lnTo>
                        <a:pt x="450" y="272"/>
                      </a:lnTo>
                      <a:lnTo>
                        <a:pt x="455" y="269"/>
                      </a:lnTo>
                      <a:lnTo>
                        <a:pt x="459" y="267"/>
                      </a:lnTo>
                      <a:lnTo>
                        <a:pt x="463" y="263"/>
                      </a:lnTo>
                      <a:lnTo>
                        <a:pt x="467" y="259"/>
                      </a:lnTo>
                      <a:lnTo>
                        <a:pt x="471" y="249"/>
                      </a:lnTo>
                      <a:lnTo>
                        <a:pt x="472" y="239"/>
                      </a:lnTo>
                      <a:lnTo>
                        <a:pt x="472" y="234"/>
                      </a:lnTo>
                      <a:lnTo>
                        <a:pt x="471" y="228"/>
                      </a:lnTo>
                      <a:lnTo>
                        <a:pt x="469" y="223"/>
                      </a:lnTo>
                      <a:lnTo>
                        <a:pt x="467" y="218"/>
                      </a:lnTo>
                      <a:lnTo>
                        <a:pt x="463" y="214"/>
                      </a:lnTo>
                      <a:lnTo>
                        <a:pt x="459" y="210"/>
                      </a:lnTo>
                      <a:lnTo>
                        <a:pt x="459" y="210"/>
                      </a:lnTo>
                      <a:close/>
                      <a:moveTo>
                        <a:pt x="178" y="338"/>
                      </a:moveTo>
                      <a:lnTo>
                        <a:pt x="178" y="338"/>
                      </a:lnTo>
                      <a:lnTo>
                        <a:pt x="170" y="340"/>
                      </a:lnTo>
                      <a:lnTo>
                        <a:pt x="161" y="342"/>
                      </a:lnTo>
                      <a:lnTo>
                        <a:pt x="153" y="343"/>
                      </a:lnTo>
                      <a:lnTo>
                        <a:pt x="145" y="343"/>
                      </a:lnTo>
                      <a:lnTo>
                        <a:pt x="136" y="342"/>
                      </a:lnTo>
                      <a:lnTo>
                        <a:pt x="128" y="340"/>
                      </a:lnTo>
                      <a:lnTo>
                        <a:pt x="112" y="335"/>
                      </a:lnTo>
                      <a:lnTo>
                        <a:pt x="99" y="327"/>
                      </a:lnTo>
                      <a:lnTo>
                        <a:pt x="92" y="322"/>
                      </a:lnTo>
                      <a:lnTo>
                        <a:pt x="86" y="317"/>
                      </a:lnTo>
                      <a:lnTo>
                        <a:pt x="81" y="310"/>
                      </a:lnTo>
                      <a:lnTo>
                        <a:pt x="75" y="303"/>
                      </a:lnTo>
                      <a:lnTo>
                        <a:pt x="71" y="296"/>
                      </a:lnTo>
                      <a:lnTo>
                        <a:pt x="67" y="288"/>
                      </a:lnTo>
                      <a:lnTo>
                        <a:pt x="67" y="288"/>
                      </a:lnTo>
                      <a:lnTo>
                        <a:pt x="65" y="280"/>
                      </a:lnTo>
                      <a:lnTo>
                        <a:pt x="63" y="272"/>
                      </a:lnTo>
                      <a:lnTo>
                        <a:pt x="62" y="263"/>
                      </a:lnTo>
                      <a:lnTo>
                        <a:pt x="62" y="255"/>
                      </a:lnTo>
                      <a:lnTo>
                        <a:pt x="62" y="247"/>
                      </a:lnTo>
                      <a:lnTo>
                        <a:pt x="65" y="238"/>
                      </a:lnTo>
                      <a:lnTo>
                        <a:pt x="69" y="223"/>
                      </a:lnTo>
                      <a:lnTo>
                        <a:pt x="78" y="209"/>
                      </a:lnTo>
                      <a:lnTo>
                        <a:pt x="82" y="202"/>
                      </a:lnTo>
                      <a:lnTo>
                        <a:pt x="89" y="195"/>
                      </a:lnTo>
                      <a:lnTo>
                        <a:pt x="94" y="190"/>
                      </a:lnTo>
                      <a:lnTo>
                        <a:pt x="102" y="185"/>
                      </a:lnTo>
                      <a:lnTo>
                        <a:pt x="108" y="181"/>
                      </a:lnTo>
                      <a:lnTo>
                        <a:pt x="116" y="177"/>
                      </a:lnTo>
                      <a:lnTo>
                        <a:pt x="116" y="177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lnTo>
                        <a:pt x="121" y="180"/>
                      </a:lnTo>
                      <a:lnTo>
                        <a:pt x="121" y="180"/>
                      </a:lnTo>
                      <a:lnTo>
                        <a:pt x="121" y="185"/>
                      </a:lnTo>
                      <a:lnTo>
                        <a:pt x="121" y="185"/>
                      </a:lnTo>
                      <a:lnTo>
                        <a:pt x="123" y="206"/>
                      </a:lnTo>
                      <a:lnTo>
                        <a:pt x="125" y="226"/>
                      </a:lnTo>
                      <a:lnTo>
                        <a:pt x="125" y="226"/>
                      </a:lnTo>
                      <a:lnTo>
                        <a:pt x="123" y="230"/>
                      </a:lnTo>
                      <a:lnTo>
                        <a:pt x="114" y="239"/>
                      </a:lnTo>
                      <a:lnTo>
                        <a:pt x="114" y="239"/>
                      </a:lnTo>
                      <a:lnTo>
                        <a:pt x="110" y="244"/>
                      </a:lnTo>
                      <a:lnTo>
                        <a:pt x="107" y="248"/>
                      </a:lnTo>
                      <a:lnTo>
                        <a:pt x="106" y="253"/>
                      </a:lnTo>
                      <a:lnTo>
                        <a:pt x="104" y="259"/>
                      </a:lnTo>
                      <a:lnTo>
                        <a:pt x="104" y="268"/>
                      </a:lnTo>
                      <a:lnTo>
                        <a:pt x="107" y="277"/>
                      </a:lnTo>
                      <a:lnTo>
                        <a:pt x="112" y="286"/>
                      </a:lnTo>
                      <a:lnTo>
                        <a:pt x="120" y="293"/>
                      </a:lnTo>
                      <a:lnTo>
                        <a:pt x="128" y="297"/>
                      </a:lnTo>
                      <a:lnTo>
                        <a:pt x="133" y="298"/>
                      </a:lnTo>
                      <a:lnTo>
                        <a:pt x="139" y="298"/>
                      </a:lnTo>
                      <a:lnTo>
                        <a:pt x="139" y="298"/>
                      </a:lnTo>
                      <a:lnTo>
                        <a:pt x="144" y="298"/>
                      </a:lnTo>
                      <a:lnTo>
                        <a:pt x="158" y="297"/>
                      </a:lnTo>
                      <a:lnTo>
                        <a:pt x="158" y="297"/>
                      </a:lnTo>
                      <a:lnTo>
                        <a:pt x="162" y="297"/>
                      </a:lnTo>
                      <a:lnTo>
                        <a:pt x="162" y="297"/>
                      </a:lnTo>
                      <a:lnTo>
                        <a:pt x="170" y="305"/>
                      </a:lnTo>
                      <a:lnTo>
                        <a:pt x="178" y="313"/>
                      </a:lnTo>
                      <a:lnTo>
                        <a:pt x="187" y="319"/>
                      </a:lnTo>
                      <a:lnTo>
                        <a:pt x="198" y="326"/>
                      </a:lnTo>
                      <a:lnTo>
                        <a:pt x="198" y="326"/>
                      </a:lnTo>
                      <a:lnTo>
                        <a:pt x="189" y="332"/>
                      </a:lnTo>
                      <a:lnTo>
                        <a:pt x="178" y="338"/>
                      </a:lnTo>
                      <a:lnTo>
                        <a:pt x="178" y="338"/>
                      </a:lnTo>
                      <a:close/>
                      <a:moveTo>
                        <a:pt x="460" y="245"/>
                      </a:moveTo>
                      <a:lnTo>
                        <a:pt x="460" y="245"/>
                      </a:lnTo>
                      <a:lnTo>
                        <a:pt x="458" y="251"/>
                      </a:lnTo>
                      <a:lnTo>
                        <a:pt x="452" y="256"/>
                      </a:lnTo>
                      <a:lnTo>
                        <a:pt x="446" y="260"/>
                      </a:lnTo>
                      <a:lnTo>
                        <a:pt x="438" y="261"/>
                      </a:lnTo>
                      <a:lnTo>
                        <a:pt x="423" y="263"/>
                      </a:lnTo>
                      <a:lnTo>
                        <a:pt x="423" y="263"/>
                      </a:lnTo>
                      <a:lnTo>
                        <a:pt x="418" y="263"/>
                      </a:lnTo>
                      <a:lnTo>
                        <a:pt x="413" y="264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398" y="286"/>
                      </a:lnTo>
                      <a:lnTo>
                        <a:pt x="382" y="301"/>
                      </a:lnTo>
                      <a:lnTo>
                        <a:pt x="379" y="305"/>
                      </a:lnTo>
                      <a:lnTo>
                        <a:pt x="379" y="310"/>
                      </a:lnTo>
                      <a:lnTo>
                        <a:pt x="379" y="310"/>
                      </a:lnTo>
                      <a:lnTo>
                        <a:pt x="379" y="315"/>
                      </a:lnTo>
                      <a:lnTo>
                        <a:pt x="381" y="330"/>
                      </a:lnTo>
                      <a:lnTo>
                        <a:pt x="381" y="330"/>
                      </a:lnTo>
                      <a:lnTo>
                        <a:pt x="381" y="335"/>
                      </a:lnTo>
                      <a:lnTo>
                        <a:pt x="380" y="340"/>
                      </a:lnTo>
                      <a:lnTo>
                        <a:pt x="377" y="344"/>
                      </a:lnTo>
                      <a:lnTo>
                        <a:pt x="376" y="348"/>
                      </a:lnTo>
                      <a:lnTo>
                        <a:pt x="376" y="348"/>
                      </a:lnTo>
                      <a:lnTo>
                        <a:pt x="372" y="352"/>
                      </a:lnTo>
                      <a:lnTo>
                        <a:pt x="367" y="355"/>
                      </a:lnTo>
                      <a:lnTo>
                        <a:pt x="363" y="356"/>
                      </a:lnTo>
                      <a:lnTo>
                        <a:pt x="357" y="356"/>
                      </a:lnTo>
                      <a:lnTo>
                        <a:pt x="357" y="356"/>
                      </a:lnTo>
                      <a:lnTo>
                        <a:pt x="352" y="356"/>
                      </a:lnTo>
                      <a:lnTo>
                        <a:pt x="348" y="355"/>
                      </a:lnTo>
                      <a:lnTo>
                        <a:pt x="344" y="352"/>
                      </a:lnTo>
                      <a:lnTo>
                        <a:pt x="342" y="350"/>
                      </a:lnTo>
                      <a:lnTo>
                        <a:pt x="331" y="340"/>
                      </a:lnTo>
                      <a:lnTo>
                        <a:pt x="331" y="340"/>
                      </a:lnTo>
                      <a:lnTo>
                        <a:pt x="327" y="338"/>
                      </a:lnTo>
                      <a:lnTo>
                        <a:pt x="323" y="334"/>
                      </a:lnTo>
                      <a:lnTo>
                        <a:pt x="318" y="335"/>
                      </a:lnTo>
                      <a:lnTo>
                        <a:pt x="318" y="335"/>
                      </a:lnTo>
                      <a:lnTo>
                        <a:pt x="301" y="338"/>
                      </a:lnTo>
                      <a:lnTo>
                        <a:pt x="284" y="339"/>
                      </a:lnTo>
                      <a:lnTo>
                        <a:pt x="284" y="339"/>
                      </a:lnTo>
                      <a:lnTo>
                        <a:pt x="280" y="339"/>
                      </a:lnTo>
                      <a:lnTo>
                        <a:pt x="280" y="339"/>
                      </a:lnTo>
                      <a:lnTo>
                        <a:pt x="274" y="339"/>
                      </a:lnTo>
                      <a:lnTo>
                        <a:pt x="269" y="339"/>
                      </a:lnTo>
                      <a:lnTo>
                        <a:pt x="265" y="343"/>
                      </a:lnTo>
                      <a:lnTo>
                        <a:pt x="265" y="343"/>
                      </a:lnTo>
                      <a:lnTo>
                        <a:pt x="261" y="347"/>
                      </a:lnTo>
                      <a:lnTo>
                        <a:pt x="253" y="358"/>
                      </a:lnTo>
                      <a:lnTo>
                        <a:pt x="253" y="358"/>
                      </a:lnTo>
                      <a:lnTo>
                        <a:pt x="249" y="361"/>
                      </a:lnTo>
                      <a:lnTo>
                        <a:pt x="244" y="364"/>
                      </a:lnTo>
                      <a:lnTo>
                        <a:pt x="240" y="367"/>
                      </a:lnTo>
                      <a:lnTo>
                        <a:pt x="235" y="367"/>
                      </a:lnTo>
                      <a:lnTo>
                        <a:pt x="235" y="367"/>
                      </a:lnTo>
                      <a:lnTo>
                        <a:pt x="226" y="365"/>
                      </a:lnTo>
                      <a:lnTo>
                        <a:pt x="222" y="364"/>
                      </a:lnTo>
                      <a:lnTo>
                        <a:pt x="218" y="361"/>
                      </a:lnTo>
                      <a:lnTo>
                        <a:pt x="215" y="358"/>
                      </a:lnTo>
                      <a:lnTo>
                        <a:pt x="212" y="354"/>
                      </a:lnTo>
                      <a:lnTo>
                        <a:pt x="211" y="350"/>
                      </a:lnTo>
                      <a:lnTo>
                        <a:pt x="210" y="344"/>
                      </a:lnTo>
                      <a:lnTo>
                        <a:pt x="210" y="330"/>
                      </a:lnTo>
                      <a:lnTo>
                        <a:pt x="210" y="330"/>
                      </a:lnTo>
                      <a:lnTo>
                        <a:pt x="210" y="325"/>
                      </a:lnTo>
                      <a:lnTo>
                        <a:pt x="208" y="319"/>
                      </a:lnTo>
                      <a:lnTo>
                        <a:pt x="205" y="317"/>
                      </a:lnTo>
                      <a:lnTo>
                        <a:pt x="205" y="317"/>
                      </a:lnTo>
                      <a:lnTo>
                        <a:pt x="186" y="303"/>
                      </a:lnTo>
                      <a:lnTo>
                        <a:pt x="170" y="289"/>
                      </a:lnTo>
                      <a:lnTo>
                        <a:pt x="168" y="285"/>
                      </a:lnTo>
                      <a:lnTo>
                        <a:pt x="162" y="285"/>
                      </a:lnTo>
                      <a:lnTo>
                        <a:pt x="162" y="285"/>
                      </a:lnTo>
                      <a:lnTo>
                        <a:pt x="157" y="285"/>
                      </a:lnTo>
                      <a:lnTo>
                        <a:pt x="143" y="286"/>
                      </a:lnTo>
                      <a:lnTo>
                        <a:pt x="143" y="286"/>
                      </a:lnTo>
                      <a:lnTo>
                        <a:pt x="139" y="288"/>
                      </a:lnTo>
                      <a:lnTo>
                        <a:pt x="139" y="288"/>
                      </a:lnTo>
                      <a:lnTo>
                        <a:pt x="132" y="286"/>
                      </a:lnTo>
                      <a:lnTo>
                        <a:pt x="125" y="282"/>
                      </a:lnTo>
                      <a:lnTo>
                        <a:pt x="120" y="278"/>
                      </a:lnTo>
                      <a:lnTo>
                        <a:pt x="118" y="273"/>
                      </a:lnTo>
                      <a:lnTo>
                        <a:pt x="118" y="273"/>
                      </a:lnTo>
                      <a:lnTo>
                        <a:pt x="116" y="267"/>
                      </a:lnTo>
                      <a:lnTo>
                        <a:pt x="116" y="259"/>
                      </a:lnTo>
                      <a:lnTo>
                        <a:pt x="118" y="253"/>
                      </a:lnTo>
                      <a:lnTo>
                        <a:pt x="123" y="247"/>
                      </a:lnTo>
                      <a:lnTo>
                        <a:pt x="132" y="238"/>
                      </a:lnTo>
                      <a:lnTo>
                        <a:pt x="132" y="238"/>
                      </a:lnTo>
                      <a:lnTo>
                        <a:pt x="135" y="234"/>
                      </a:lnTo>
                      <a:lnTo>
                        <a:pt x="139" y="228"/>
                      </a:lnTo>
                      <a:lnTo>
                        <a:pt x="137" y="223"/>
                      </a:lnTo>
                      <a:lnTo>
                        <a:pt x="137" y="223"/>
                      </a:lnTo>
                      <a:lnTo>
                        <a:pt x="133" y="205"/>
                      </a:lnTo>
                      <a:lnTo>
                        <a:pt x="133" y="185"/>
                      </a:lnTo>
                      <a:lnTo>
                        <a:pt x="133" y="185"/>
                      </a:lnTo>
                      <a:lnTo>
                        <a:pt x="133" y="180"/>
                      </a:lnTo>
                      <a:lnTo>
                        <a:pt x="133" y="174"/>
                      </a:lnTo>
                      <a:lnTo>
                        <a:pt x="129" y="170"/>
                      </a:lnTo>
                      <a:lnTo>
                        <a:pt x="129" y="170"/>
                      </a:lnTo>
                      <a:lnTo>
                        <a:pt x="125" y="168"/>
                      </a:lnTo>
                      <a:lnTo>
                        <a:pt x="115" y="158"/>
                      </a:lnTo>
                      <a:lnTo>
                        <a:pt x="115" y="158"/>
                      </a:lnTo>
                      <a:lnTo>
                        <a:pt x="108" y="153"/>
                      </a:lnTo>
                      <a:lnTo>
                        <a:pt x="106" y="147"/>
                      </a:lnTo>
                      <a:lnTo>
                        <a:pt x="106" y="139"/>
                      </a:lnTo>
                      <a:lnTo>
                        <a:pt x="107" y="133"/>
                      </a:lnTo>
                      <a:lnTo>
                        <a:pt x="107" y="133"/>
                      </a:lnTo>
                      <a:lnTo>
                        <a:pt x="110" y="127"/>
                      </a:lnTo>
                      <a:lnTo>
                        <a:pt x="114" y="122"/>
                      </a:lnTo>
                      <a:lnTo>
                        <a:pt x="120" y="118"/>
                      </a:lnTo>
                      <a:lnTo>
                        <a:pt x="128" y="116"/>
                      </a:lnTo>
                      <a:lnTo>
                        <a:pt x="143" y="116"/>
                      </a:lnTo>
                      <a:lnTo>
                        <a:pt x="143" y="116"/>
                      </a:lnTo>
                      <a:lnTo>
                        <a:pt x="148" y="115"/>
                      </a:lnTo>
                      <a:lnTo>
                        <a:pt x="153" y="115"/>
                      </a:lnTo>
                      <a:lnTo>
                        <a:pt x="156" y="110"/>
                      </a:lnTo>
                      <a:lnTo>
                        <a:pt x="156" y="110"/>
                      </a:lnTo>
                      <a:lnTo>
                        <a:pt x="162" y="100"/>
                      </a:lnTo>
                      <a:lnTo>
                        <a:pt x="169" y="93"/>
                      </a:lnTo>
                      <a:lnTo>
                        <a:pt x="176" y="85"/>
                      </a:lnTo>
                      <a:lnTo>
                        <a:pt x="183" y="77"/>
                      </a:lnTo>
                      <a:lnTo>
                        <a:pt x="187" y="73"/>
                      </a:lnTo>
                      <a:lnTo>
                        <a:pt x="187" y="67"/>
                      </a:lnTo>
                      <a:lnTo>
                        <a:pt x="187" y="67"/>
                      </a:lnTo>
                      <a:lnTo>
                        <a:pt x="187" y="62"/>
                      </a:lnTo>
                      <a:lnTo>
                        <a:pt x="185" y="49"/>
                      </a:lnTo>
                      <a:lnTo>
                        <a:pt x="185" y="49"/>
                      </a:lnTo>
                      <a:lnTo>
                        <a:pt x="185" y="42"/>
                      </a:lnTo>
                      <a:lnTo>
                        <a:pt x="186" y="37"/>
                      </a:lnTo>
                      <a:lnTo>
                        <a:pt x="189" y="33"/>
                      </a:lnTo>
                      <a:lnTo>
                        <a:pt x="190" y="31"/>
                      </a:lnTo>
                      <a:lnTo>
                        <a:pt x="190" y="31"/>
                      </a:lnTo>
                      <a:lnTo>
                        <a:pt x="194" y="27"/>
                      </a:lnTo>
                      <a:lnTo>
                        <a:pt x="199" y="24"/>
                      </a:lnTo>
                      <a:lnTo>
                        <a:pt x="205" y="23"/>
                      </a:lnTo>
                      <a:lnTo>
                        <a:pt x="208" y="21"/>
                      </a:lnTo>
                      <a:lnTo>
                        <a:pt x="208" y="21"/>
                      </a:lnTo>
                      <a:lnTo>
                        <a:pt x="214" y="23"/>
                      </a:lnTo>
                      <a:lnTo>
                        <a:pt x="218" y="24"/>
                      </a:lnTo>
                      <a:lnTo>
                        <a:pt x="222" y="25"/>
                      </a:lnTo>
                      <a:lnTo>
                        <a:pt x="226" y="28"/>
                      </a:lnTo>
                      <a:lnTo>
                        <a:pt x="235" y="37"/>
                      </a:lnTo>
                      <a:lnTo>
                        <a:pt x="235" y="37"/>
                      </a:lnTo>
                      <a:lnTo>
                        <a:pt x="239" y="41"/>
                      </a:lnTo>
                      <a:lnTo>
                        <a:pt x="244" y="44"/>
                      </a:lnTo>
                      <a:lnTo>
                        <a:pt x="249" y="42"/>
                      </a:lnTo>
                      <a:lnTo>
                        <a:pt x="249" y="42"/>
                      </a:lnTo>
                      <a:lnTo>
                        <a:pt x="265" y="40"/>
                      </a:lnTo>
                      <a:lnTo>
                        <a:pt x="284" y="38"/>
                      </a:lnTo>
                      <a:lnTo>
                        <a:pt x="284" y="38"/>
                      </a:lnTo>
                      <a:lnTo>
                        <a:pt x="286" y="40"/>
                      </a:lnTo>
                      <a:lnTo>
                        <a:pt x="286" y="40"/>
                      </a:lnTo>
                      <a:lnTo>
                        <a:pt x="293" y="40"/>
                      </a:lnTo>
                      <a:lnTo>
                        <a:pt x="298" y="40"/>
                      </a:lnTo>
                      <a:lnTo>
                        <a:pt x="301" y="36"/>
                      </a:lnTo>
                      <a:lnTo>
                        <a:pt x="301" y="36"/>
                      </a:lnTo>
                      <a:lnTo>
                        <a:pt x="305" y="32"/>
                      </a:lnTo>
                      <a:lnTo>
                        <a:pt x="313" y="21"/>
                      </a:lnTo>
                      <a:lnTo>
                        <a:pt x="313" y="21"/>
                      </a:lnTo>
                      <a:lnTo>
                        <a:pt x="317" y="16"/>
                      </a:lnTo>
                      <a:lnTo>
                        <a:pt x="322" y="13"/>
                      </a:lnTo>
                      <a:lnTo>
                        <a:pt x="326" y="12"/>
                      </a:lnTo>
                      <a:lnTo>
                        <a:pt x="332" y="11"/>
                      </a:lnTo>
                      <a:lnTo>
                        <a:pt x="332" y="11"/>
                      </a:lnTo>
                      <a:lnTo>
                        <a:pt x="340" y="13"/>
                      </a:lnTo>
                      <a:lnTo>
                        <a:pt x="344" y="15"/>
                      </a:lnTo>
                      <a:lnTo>
                        <a:pt x="348" y="17"/>
                      </a:lnTo>
                      <a:lnTo>
                        <a:pt x="351" y="20"/>
                      </a:lnTo>
                      <a:lnTo>
                        <a:pt x="353" y="24"/>
                      </a:lnTo>
                      <a:lnTo>
                        <a:pt x="355" y="29"/>
                      </a:lnTo>
                      <a:lnTo>
                        <a:pt x="356" y="35"/>
                      </a:lnTo>
                      <a:lnTo>
                        <a:pt x="356" y="48"/>
                      </a:lnTo>
                      <a:lnTo>
                        <a:pt x="356" y="48"/>
                      </a:lnTo>
                      <a:lnTo>
                        <a:pt x="356" y="53"/>
                      </a:lnTo>
                      <a:lnTo>
                        <a:pt x="357" y="58"/>
                      </a:lnTo>
                      <a:lnTo>
                        <a:pt x="363" y="62"/>
                      </a:lnTo>
                      <a:lnTo>
                        <a:pt x="363" y="62"/>
                      </a:lnTo>
                      <a:lnTo>
                        <a:pt x="371" y="67"/>
                      </a:lnTo>
                      <a:lnTo>
                        <a:pt x="380" y="74"/>
                      </a:lnTo>
                      <a:lnTo>
                        <a:pt x="396" y="90"/>
                      </a:lnTo>
                      <a:lnTo>
                        <a:pt x="398" y="94"/>
                      </a:lnTo>
                      <a:lnTo>
                        <a:pt x="405" y="94"/>
                      </a:lnTo>
                      <a:lnTo>
                        <a:pt x="405" y="94"/>
                      </a:lnTo>
                      <a:lnTo>
                        <a:pt x="410" y="94"/>
                      </a:lnTo>
                      <a:lnTo>
                        <a:pt x="423" y="91"/>
                      </a:lnTo>
                      <a:lnTo>
                        <a:pt x="423" y="91"/>
                      </a:lnTo>
                      <a:lnTo>
                        <a:pt x="427" y="91"/>
                      </a:lnTo>
                      <a:lnTo>
                        <a:pt x="427" y="91"/>
                      </a:lnTo>
                      <a:lnTo>
                        <a:pt x="435" y="93"/>
                      </a:lnTo>
                      <a:lnTo>
                        <a:pt x="440" y="95"/>
                      </a:lnTo>
                      <a:lnTo>
                        <a:pt x="446" y="100"/>
                      </a:lnTo>
                      <a:lnTo>
                        <a:pt x="448" y="106"/>
                      </a:lnTo>
                      <a:lnTo>
                        <a:pt x="448" y="106"/>
                      </a:lnTo>
                      <a:lnTo>
                        <a:pt x="450" y="112"/>
                      </a:lnTo>
                      <a:lnTo>
                        <a:pt x="450" y="119"/>
                      </a:lnTo>
                      <a:lnTo>
                        <a:pt x="448" y="125"/>
                      </a:lnTo>
                      <a:lnTo>
                        <a:pt x="444" y="131"/>
                      </a:lnTo>
                      <a:lnTo>
                        <a:pt x="434" y="141"/>
                      </a:lnTo>
                      <a:lnTo>
                        <a:pt x="434" y="141"/>
                      </a:lnTo>
                      <a:lnTo>
                        <a:pt x="431" y="145"/>
                      </a:lnTo>
                      <a:lnTo>
                        <a:pt x="427" y="149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33" y="174"/>
                      </a:lnTo>
                      <a:lnTo>
                        <a:pt x="433" y="193"/>
                      </a:lnTo>
                      <a:lnTo>
                        <a:pt x="433" y="193"/>
                      </a:lnTo>
                      <a:lnTo>
                        <a:pt x="433" y="198"/>
                      </a:lnTo>
                      <a:lnTo>
                        <a:pt x="433" y="203"/>
                      </a:lnTo>
                      <a:lnTo>
                        <a:pt x="437" y="207"/>
                      </a:lnTo>
                      <a:lnTo>
                        <a:pt x="437" y="207"/>
                      </a:lnTo>
                      <a:lnTo>
                        <a:pt x="440" y="211"/>
                      </a:lnTo>
                      <a:lnTo>
                        <a:pt x="451" y="219"/>
                      </a:lnTo>
                      <a:lnTo>
                        <a:pt x="451" y="219"/>
                      </a:lnTo>
                      <a:lnTo>
                        <a:pt x="458" y="226"/>
                      </a:lnTo>
                      <a:lnTo>
                        <a:pt x="460" y="232"/>
                      </a:lnTo>
                      <a:lnTo>
                        <a:pt x="460" y="239"/>
                      </a:lnTo>
                      <a:lnTo>
                        <a:pt x="460" y="245"/>
                      </a:lnTo>
                      <a:lnTo>
                        <a:pt x="460" y="2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C366E21-1CAF-84DD-C815-BAA9FE1A7EA2}"/>
                  </a:ext>
                </a:extLst>
              </p:cNvPr>
              <p:cNvSpPr txBox="1"/>
              <p:nvPr/>
            </p:nvSpPr>
            <p:spPr>
              <a:xfrm>
                <a:off x="1448127" y="2556284"/>
                <a:ext cx="944364" cy="319056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Производство оборудования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A67F038-520C-5B09-9AD3-C5A0975AA4E3}"/>
                </a:ext>
              </a:extLst>
            </p:cNvPr>
            <p:cNvGrpSpPr/>
            <p:nvPr/>
          </p:nvGrpSpPr>
          <p:grpSpPr>
            <a:xfrm>
              <a:off x="2271966" y="1633417"/>
              <a:ext cx="865089" cy="613047"/>
              <a:chOff x="1554159" y="2729488"/>
              <a:chExt cx="876125" cy="620868"/>
            </a:xfrm>
            <a:solidFill>
              <a:schemeClr val="bg1"/>
            </a:solidFill>
          </p:grpSpPr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64A47E8C-17EB-3FC0-C26B-538BDE8F457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80713" y="2729488"/>
                <a:ext cx="355713" cy="294510"/>
                <a:chOff x="1806" y="2346"/>
                <a:chExt cx="959" cy="794"/>
              </a:xfrm>
              <a:grpFill/>
            </p:grpSpPr>
            <p:sp>
              <p:nvSpPr>
                <p:cNvPr id="163" name="Oval 18">
                  <a:extLst>
                    <a:ext uri="{FF2B5EF4-FFF2-40B4-BE49-F238E27FC236}">
                      <a16:creationId xmlns:a16="http://schemas.microsoft.com/office/drawing/2014/main" id="{E3C17780-955A-6ECF-7BBB-70728C5E7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" y="2551"/>
                  <a:ext cx="229" cy="101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64" name="Oval 19">
                  <a:extLst>
                    <a:ext uri="{FF2B5EF4-FFF2-40B4-BE49-F238E27FC236}">
                      <a16:creationId xmlns:a16="http://schemas.microsoft.com/office/drawing/2014/main" id="{0B994223-E7CA-B9D0-FBCC-E2D96D1AE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2551"/>
                  <a:ext cx="227" cy="101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65" name="Freeform 20">
                  <a:extLst>
                    <a:ext uri="{FF2B5EF4-FFF2-40B4-BE49-F238E27FC236}">
                      <a16:creationId xmlns:a16="http://schemas.microsoft.com/office/drawing/2014/main" id="{36BA02F5-8CDE-63F0-B0AB-F86CB5FC99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06" y="2478"/>
                  <a:ext cx="959" cy="662"/>
                </a:xfrm>
                <a:custGeom>
                  <a:avLst/>
                  <a:gdLst>
                    <a:gd name="T0" fmla="*/ 378 w 403"/>
                    <a:gd name="T1" fmla="*/ 64 h 278"/>
                    <a:gd name="T2" fmla="*/ 287 w 403"/>
                    <a:gd name="T3" fmla="*/ 64 h 278"/>
                    <a:gd name="T4" fmla="*/ 277 w 403"/>
                    <a:gd name="T5" fmla="*/ 0 h 278"/>
                    <a:gd name="T6" fmla="*/ 125 w 403"/>
                    <a:gd name="T7" fmla="*/ 0 h 278"/>
                    <a:gd name="T8" fmla="*/ 115 w 403"/>
                    <a:gd name="T9" fmla="*/ 64 h 278"/>
                    <a:gd name="T10" fmla="*/ 25 w 403"/>
                    <a:gd name="T11" fmla="*/ 64 h 278"/>
                    <a:gd name="T12" fmla="*/ 0 w 403"/>
                    <a:gd name="T13" fmla="*/ 204 h 278"/>
                    <a:gd name="T14" fmla="*/ 85 w 403"/>
                    <a:gd name="T15" fmla="*/ 230 h 278"/>
                    <a:gd name="T16" fmla="*/ 201 w 403"/>
                    <a:gd name="T17" fmla="*/ 278 h 278"/>
                    <a:gd name="T18" fmla="*/ 317 w 403"/>
                    <a:gd name="T19" fmla="*/ 230 h 278"/>
                    <a:gd name="T20" fmla="*/ 403 w 403"/>
                    <a:gd name="T21" fmla="*/ 204 h 278"/>
                    <a:gd name="T22" fmla="*/ 88 w 403"/>
                    <a:gd name="T23" fmla="*/ 221 h 278"/>
                    <a:gd name="T24" fmla="*/ 8 w 403"/>
                    <a:gd name="T25" fmla="*/ 205 h 278"/>
                    <a:gd name="T26" fmla="*/ 15 w 403"/>
                    <a:gd name="T27" fmla="*/ 184 h 278"/>
                    <a:gd name="T28" fmla="*/ 70 w 403"/>
                    <a:gd name="T29" fmla="*/ 86 h 278"/>
                    <a:gd name="T30" fmla="*/ 113 w 403"/>
                    <a:gd name="T31" fmla="*/ 155 h 278"/>
                    <a:gd name="T32" fmla="*/ 201 w 403"/>
                    <a:gd name="T33" fmla="*/ 270 h 278"/>
                    <a:gd name="T34" fmla="*/ 94 w 403"/>
                    <a:gd name="T35" fmla="*/ 229 h 278"/>
                    <a:gd name="T36" fmla="*/ 95 w 403"/>
                    <a:gd name="T37" fmla="*/ 224 h 278"/>
                    <a:gd name="T38" fmla="*/ 105 w 403"/>
                    <a:gd name="T39" fmla="*/ 199 h 278"/>
                    <a:gd name="T40" fmla="*/ 120 w 403"/>
                    <a:gd name="T41" fmla="*/ 161 h 278"/>
                    <a:gd name="T42" fmla="*/ 136 w 403"/>
                    <a:gd name="T43" fmla="*/ 18 h 278"/>
                    <a:gd name="T44" fmla="*/ 267 w 403"/>
                    <a:gd name="T45" fmla="*/ 18 h 278"/>
                    <a:gd name="T46" fmla="*/ 283 w 403"/>
                    <a:gd name="T47" fmla="*/ 161 h 278"/>
                    <a:gd name="T48" fmla="*/ 297 w 403"/>
                    <a:gd name="T49" fmla="*/ 199 h 278"/>
                    <a:gd name="T50" fmla="*/ 307 w 403"/>
                    <a:gd name="T51" fmla="*/ 224 h 278"/>
                    <a:gd name="T52" fmla="*/ 308 w 403"/>
                    <a:gd name="T53" fmla="*/ 229 h 278"/>
                    <a:gd name="T54" fmla="*/ 201 w 403"/>
                    <a:gd name="T55" fmla="*/ 270 h 278"/>
                    <a:gd name="T56" fmla="*/ 314 w 403"/>
                    <a:gd name="T57" fmla="*/ 221 h 278"/>
                    <a:gd name="T58" fmla="*/ 297 w 403"/>
                    <a:gd name="T59" fmla="*/ 80 h 278"/>
                    <a:gd name="T60" fmla="*/ 368 w 403"/>
                    <a:gd name="T61" fmla="*/ 80 h 278"/>
                    <a:gd name="T62" fmla="*/ 393 w 403"/>
                    <a:gd name="T63" fmla="*/ 200 h 278"/>
                    <a:gd name="T64" fmla="*/ 333 w 403"/>
                    <a:gd name="T65" fmla="*/ 222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3" h="278">
                      <a:moveTo>
                        <a:pt x="400" y="197"/>
                      </a:moveTo>
                      <a:cubicBezTo>
                        <a:pt x="393" y="173"/>
                        <a:pt x="367" y="132"/>
                        <a:pt x="378" y="64"/>
                      </a:cubicBezTo>
                      <a:cubicBezTo>
                        <a:pt x="371" y="72"/>
                        <a:pt x="354" y="78"/>
                        <a:pt x="333" y="78"/>
                      </a:cubicBezTo>
                      <a:cubicBezTo>
                        <a:pt x="311" y="78"/>
                        <a:pt x="294" y="72"/>
                        <a:pt x="287" y="64"/>
                      </a:cubicBezTo>
                      <a:cubicBezTo>
                        <a:pt x="292" y="95"/>
                        <a:pt x="290" y="120"/>
                        <a:pt x="285" y="140"/>
                      </a:cubicBezTo>
                      <a:cubicBezTo>
                        <a:pt x="274" y="104"/>
                        <a:pt x="268" y="58"/>
                        <a:pt x="277" y="0"/>
                      </a:cubicBezTo>
                      <a:cubicBezTo>
                        <a:pt x="266" y="14"/>
                        <a:pt x="236" y="23"/>
                        <a:pt x="201" y="23"/>
                      </a:cubicBezTo>
                      <a:cubicBezTo>
                        <a:pt x="166" y="23"/>
                        <a:pt x="136" y="14"/>
                        <a:pt x="125" y="0"/>
                      </a:cubicBezTo>
                      <a:cubicBezTo>
                        <a:pt x="135" y="58"/>
                        <a:pt x="128" y="104"/>
                        <a:pt x="118" y="140"/>
                      </a:cubicBezTo>
                      <a:cubicBezTo>
                        <a:pt x="113" y="120"/>
                        <a:pt x="110" y="95"/>
                        <a:pt x="115" y="64"/>
                      </a:cubicBezTo>
                      <a:cubicBezTo>
                        <a:pt x="109" y="72"/>
                        <a:pt x="91" y="78"/>
                        <a:pt x="70" y="78"/>
                      </a:cubicBezTo>
                      <a:cubicBezTo>
                        <a:pt x="49" y="78"/>
                        <a:pt x="31" y="72"/>
                        <a:pt x="25" y="64"/>
                      </a:cubicBezTo>
                      <a:cubicBezTo>
                        <a:pt x="36" y="132"/>
                        <a:pt x="10" y="173"/>
                        <a:pt x="2" y="197"/>
                      </a:cubicBezTo>
                      <a:cubicBezTo>
                        <a:pt x="1" y="201"/>
                        <a:pt x="0" y="204"/>
                        <a:pt x="0" y="204"/>
                      </a:cubicBezTo>
                      <a:cubicBezTo>
                        <a:pt x="0" y="218"/>
                        <a:pt x="31" y="230"/>
                        <a:pt x="70" y="230"/>
                      </a:cubicBezTo>
                      <a:cubicBezTo>
                        <a:pt x="75" y="230"/>
                        <a:pt x="80" y="230"/>
                        <a:pt x="85" y="230"/>
                      </a:cubicBezTo>
                      <a:cubicBezTo>
                        <a:pt x="84" y="232"/>
                        <a:pt x="84" y="234"/>
                        <a:pt x="84" y="234"/>
                      </a:cubicBezTo>
                      <a:cubicBezTo>
                        <a:pt x="84" y="258"/>
                        <a:pt x="136" y="278"/>
                        <a:pt x="201" y="278"/>
                      </a:cubicBezTo>
                      <a:cubicBezTo>
                        <a:pt x="266" y="278"/>
                        <a:pt x="319" y="258"/>
                        <a:pt x="319" y="234"/>
                      </a:cubicBezTo>
                      <a:cubicBezTo>
                        <a:pt x="319" y="234"/>
                        <a:pt x="318" y="232"/>
                        <a:pt x="317" y="230"/>
                      </a:cubicBezTo>
                      <a:cubicBezTo>
                        <a:pt x="322" y="230"/>
                        <a:pt x="327" y="230"/>
                        <a:pt x="333" y="230"/>
                      </a:cubicBezTo>
                      <a:cubicBezTo>
                        <a:pt x="371" y="230"/>
                        <a:pt x="403" y="218"/>
                        <a:pt x="403" y="204"/>
                      </a:cubicBezTo>
                      <a:cubicBezTo>
                        <a:pt x="403" y="204"/>
                        <a:pt x="402" y="201"/>
                        <a:pt x="400" y="197"/>
                      </a:cubicBezTo>
                      <a:close/>
                      <a:moveTo>
                        <a:pt x="88" y="221"/>
                      </a:moveTo>
                      <a:cubicBezTo>
                        <a:pt x="82" y="222"/>
                        <a:pt x="76" y="222"/>
                        <a:pt x="70" y="222"/>
                      </a:cubicBezTo>
                      <a:cubicBezTo>
                        <a:pt x="33" y="222"/>
                        <a:pt x="10" y="211"/>
                        <a:pt x="8" y="205"/>
                      </a:cubicBezTo>
                      <a:cubicBezTo>
                        <a:pt x="8" y="203"/>
                        <a:pt x="9" y="202"/>
                        <a:pt x="10" y="200"/>
                      </a:cubicBezTo>
                      <a:cubicBezTo>
                        <a:pt x="11" y="195"/>
                        <a:pt x="13" y="190"/>
                        <a:pt x="15" y="184"/>
                      </a:cubicBezTo>
                      <a:cubicBezTo>
                        <a:pt x="25" y="161"/>
                        <a:pt x="38" y="128"/>
                        <a:pt x="35" y="80"/>
                      </a:cubicBezTo>
                      <a:cubicBezTo>
                        <a:pt x="44" y="84"/>
                        <a:pt x="57" y="86"/>
                        <a:pt x="70" y="86"/>
                      </a:cubicBezTo>
                      <a:cubicBezTo>
                        <a:pt x="83" y="86"/>
                        <a:pt x="96" y="84"/>
                        <a:pt x="105" y="80"/>
                      </a:cubicBezTo>
                      <a:cubicBezTo>
                        <a:pt x="103" y="110"/>
                        <a:pt x="107" y="135"/>
                        <a:pt x="113" y="155"/>
                      </a:cubicBezTo>
                      <a:cubicBezTo>
                        <a:pt x="104" y="182"/>
                        <a:pt x="94" y="204"/>
                        <a:pt x="88" y="221"/>
                      </a:cubicBezTo>
                      <a:close/>
                      <a:moveTo>
                        <a:pt x="201" y="270"/>
                      </a:moveTo>
                      <a:cubicBezTo>
                        <a:pt x="135" y="270"/>
                        <a:pt x="94" y="250"/>
                        <a:pt x="92" y="235"/>
                      </a:cubicBezTo>
                      <a:cubicBezTo>
                        <a:pt x="92" y="234"/>
                        <a:pt x="93" y="231"/>
                        <a:pt x="94" y="229"/>
                      </a:cubicBezTo>
                      <a:cubicBezTo>
                        <a:pt x="94" y="228"/>
                        <a:pt x="95" y="226"/>
                        <a:pt x="95" y="225"/>
                      </a:cubicBezTo>
                      <a:cubicBezTo>
                        <a:pt x="95" y="225"/>
                        <a:pt x="95" y="225"/>
                        <a:pt x="95" y="224"/>
                      </a:cubicBezTo>
                      <a:cubicBezTo>
                        <a:pt x="96" y="223"/>
                        <a:pt x="96" y="222"/>
                        <a:pt x="97" y="220"/>
                      </a:cubicBezTo>
                      <a:cubicBezTo>
                        <a:pt x="99" y="214"/>
                        <a:pt x="102" y="207"/>
                        <a:pt x="105" y="199"/>
                      </a:cubicBezTo>
                      <a:cubicBezTo>
                        <a:pt x="109" y="190"/>
                        <a:pt x="113" y="179"/>
                        <a:pt x="118" y="167"/>
                      </a:cubicBezTo>
                      <a:cubicBezTo>
                        <a:pt x="118" y="165"/>
                        <a:pt x="119" y="163"/>
                        <a:pt x="120" y="161"/>
                      </a:cubicBezTo>
                      <a:cubicBezTo>
                        <a:pt x="120" y="159"/>
                        <a:pt x="121" y="157"/>
                        <a:pt x="122" y="155"/>
                      </a:cubicBezTo>
                      <a:cubicBezTo>
                        <a:pt x="133" y="119"/>
                        <a:pt x="142" y="75"/>
                        <a:pt x="136" y="18"/>
                      </a:cubicBezTo>
                      <a:cubicBezTo>
                        <a:pt x="152" y="26"/>
                        <a:pt x="175" y="31"/>
                        <a:pt x="201" y="31"/>
                      </a:cubicBezTo>
                      <a:cubicBezTo>
                        <a:pt x="227" y="31"/>
                        <a:pt x="250" y="26"/>
                        <a:pt x="267" y="18"/>
                      </a:cubicBezTo>
                      <a:cubicBezTo>
                        <a:pt x="260" y="75"/>
                        <a:pt x="269" y="119"/>
                        <a:pt x="281" y="155"/>
                      </a:cubicBezTo>
                      <a:cubicBezTo>
                        <a:pt x="281" y="157"/>
                        <a:pt x="282" y="159"/>
                        <a:pt x="283" y="161"/>
                      </a:cubicBezTo>
                      <a:cubicBezTo>
                        <a:pt x="283" y="163"/>
                        <a:pt x="284" y="165"/>
                        <a:pt x="285" y="167"/>
                      </a:cubicBezTo>
                      <a:cubicBezTo>
                        <a:pt x="289" y="179"/>
                        <a:pt x="293" y="190"/>
                        <a:pt x="297" y="199"/>
                      </a:cubicBezTo>
                      <a:cubicBezTo>
                        <a:pt x="300" y="207"/>
                        <a:pt x="303" y="214"/>
                        <a:pt x="305" y="220"/>
                      </a:cubicBezTo>
                      <a:cubicBezTo>
                        <a:pt x="306" y="222"/>
                        <a:pt x="307" y="223"/>
                        <a:pt x="307" y="224"/>
                      </a:cubicBezTo>
                      <a:cubicBezTo>
                        <a:pt x="307" y="225"/>
                        <a:pt x="307" y="225"/>
                        <a:pt x="307" y="225"/>
                      </a:cubicBezTo>
                      <a:cubicBezTo>
                        <a:pt x="308" y="226"/>
                        <a:pt x="308" y="228"/>
                        <a:pt x="308" y="229"/>
                      </a:cubicBezTo>
                      <a:cubicBezTo>
                        <a:pt x="309" y="231"/>
                        <a:pt x="310" y="234"/>
                        <a:pt x="310" y="235"/>
                      </a:cubicBezTo>
                      <a:cubicBezTo>
                        <a:pt x="308" y="250"/>
                        <a:pt x="267" y="270"/>
                        <a:pt x="201" y="270"/>
                      </a:cubicBezTo>
                      <a:close/>
                      <a:moveTo>
                        <a:pt x="333" y="222"/>
                      </a:moveTo>
                      <a:cubicBezTo>
                        <a:pt x="326" y="222"/>
                        <a:pt x="320" y="222"/>
                        <a:pt x="314" y="221"/>
                      </a:cubicBezTo>
                      <a:cubicBezTo>
                        <a:pt x="309" y="204"/>
                        <a:pt x="298" y="182"/>
                        <a:pt x="289" y="155"/>
                      </a:cubicBezTo>
                      <a:cubicBezTo>
                        <a:pt x="295" y="135"/>
                        <a:pt x="300" y="110"/>
                        <a:pt x="297" y="80"/>
                      </a:cubicBezTo>
                      <a:cubicBezTo>
                        <a:pt x="307" y="84"/>
                        <a:pt x="319" y="86"/>
                        <a:pt x="333" y="86"/>
                      </a:cubicBezTo>
                      <a:cubicBezTo>
                        <a:pt x="346" y="86"/>
                        <a:pt x="358" y="84"/>
                        <a:pt x="368" y="80"/>
                      </a:cubicBezTo>
                      <a:cubicBezTo>
                        <a:pt x="364" y="128"/>
                        <a:pt x="378" y="161"/>
                        <a:pt x="387" y="184"/>
                      </a:cubicBezTo>
                      <a:cubicBezTo>
                        <a:pt x="389" y="190"/>
                        <a:pt x="391" y="195"/>
                        <a:pt x="393" y="200"/>
                      </a:cubicBezTo>
                      <a:cubicBezTo>
                        <a:pt x="394" y="202"/>
                        <a:pt x="394" y="203"/>
                        <a:pt x="394" y="205"/>
                      </a:cubicBezTo>
                      <a:cubicBezTo>
                        <a:pt x="392" y="211"/>
                        <a:pt x="369" y="222"/>
                        <a:pt x="333" y="2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66" name="Oval 21">
                  <a:extLst>
                    <a:ext uri="{FF2B5EF4-FFF2-40B4-BE49-F238E27FC236}">
                      <a16:creationId xmlns:a16="http://schemas.microsoft.com/office/drawing/2014/main" id="{E15E4E35-BBD0-03C8-6EFE-C015732B7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4" y="2346"/>
                  <a:ext cx="381" cy="16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EE90624-2F7E-3673-5D08-AFDF509C19B1}"/>
                  </a:ext>
                </a:extLst>
              </p:cNvPr>
              <p:cNvSpPr txBox="1"/>
              <p:nvPr/>
            </p:nvSpPr>
            <p:spPr>
              <a:xfrm>
                <a:off x="1554159" y="3051502"/>
                <a:ext cx="876125" cy="298854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9040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Эксплуатация</a:t>
                </a:r>
              </a:p>
              <a:p>
                <a:pPr algn="ctr" defTabSz="519040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и сервис АЭС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717EA276-D9E8-F1A2-047A-8E0453B344F5}"/>
                </a:ext>
              </a:extLst>
            </p:cNvPr>
            <p:cNvGrpSpPr/>
            <p:nvPr/>
          </p:nvGrpSpPr>
          <p:grpSpPr>
            <a:xfrm>
              <a:off x="1900203" y="2377239"/>
              <a:ext cx="580044" cy="513207"/>
              <a:chOff x="1691228" y="882224"/>
              <a:chExt cx="587444" cy="519753"/>
            </a:xfrm>
            <a:solidFill>
              <a:schemeClr val="bg1"/>
            </a:solidFill>
          </p:grpSpPr>
          <p:grpSp>
            <p:nvGrpSpPr>
              <p:cNvPr id="153" name="Группа 152">
                <a:extLst>
                  <a:ext uri="{FF2B5EF4-FFF2-40B4-BE49-F238E27FC236}">
                    <a16:creationId xmlns:a16="http://schemas.microsoft.com/office/drawing/2014/main" id="{A87EBD64-C834-5A5C-A791-A9891B7DA175}"/>
                  </a:ext>
                </a:extLst>
              </p:cNvPr>
              <p:cNvGrpSpPr/>
              <p:nvPr/>
            </p:nvGrpSpPr>
            <p:grpSpPr>
              <a:xfrm>
                <a:off x="1883189" y="882224"/>
                <a:ext cx="156613" cy="317415"/>
                <a:chOff x="5294313" y="5262563"/>
                <a:chExt cx="366713" cy="817562"/>
              </a:xfrm>
              <a:grpFill/>
            </p:grpSpPr>
            <p:sp>
              <p:nvSpPr>
                <p:cNvPr id="155" name="Freeform 23">
                  <a:extLst>
                    <a:ext uri="{FF2B5EF4-FFF2-40B4-BE49-F238E27FC236}">
                      <a16:creationId xmlns:a16="http://schemas.microsoft.com/office/drawing/2014/main" id="{5769E847-7144-9EF5-3F1B-D8B52E609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0351" y="5262563"/>
                  <a:ext cx="273050" cy="115888"/>
                </a:xfrm>
                <a:custGeom>
                  <a:avLst/>
                  <a:gdLst>
                    <a:gd name="T0" fmla="*/ 86 w 172"/>
                    <a:gd name="T1" fmla="*/ 73 h 73"/>
                    <a:gd name="T2" fmla="*/ 86 w 172"/>
                    <a:gd name="T3" fmla="*/ 73 h 73"/>
                    <a:gd name="T4" fmla="*/ 103 w 172"/>
                    <a:gd name="T5" fmla="*/ 73 h 73"/>
                    <a:gd name="T6" fmla="*/ 119 w 172"/>
                    <a:gd name="T7" fmla="*/ 71 h 73"/>
                    <a:gd name="T8" fmla="*/ 133 w 172"/>
                    <a:gd name="T9" fmla="*/ 67 h 73"/>
                    <a:gd name="T10" fmla="*/ 147 w 172"/>
                    <a:gd name="T11" fmla="*/ 63 h 73"/>
                    <a:gd name="T12" fmla="*/ 157 w 172"/>
                    <a:gd name="T13" fmla="*/ 58 h 73"/>
                    <a:gd name="T14" fmla="*/ 165 w 172"/>
                    <a:gd name="T15" fmla="*/ 51 h 73"/>
                    <a:gd name="T16" fmla="*/ 170 w 172"/>
                    <a:gd name="T17" fmla="*/ 44 h 73"/>
                    <a:gd name="T18" fmla="*/ 172 w 172"/>
                    <a:gd name="T19" fmla="*/ 40 h 73"/>
                    <a:gd name="T20" fmla="*/ 172 w 172"/>
                    <a:gd name="T21" fmla="*/ 36 h 73"/>
                    <a:gd name="T22" fmla="*/ 172 w 172"/>
                    <a:gd name="T23" fmla="*/ 36 h 73"/>
                    <a:gd name="T24" fmla="*/ 172 w 172"/>
                    <a:gd name="T25" fmla="*/ 32 h 73"/>
                    <a:gd name="T26" fmla="*/ 170 w 172"/>
                    <a:gd name="T27" fmla="*/ 29 h 73"/>
                    <a:gd name="T28" fmla="*/ 165 w 172"/>
                    <a:gd name="T29" fmla="*/ 22 h 73"/>
                    <a:gd name="T30" fmla="*/ 157 w 172"/>
                    <a:gd name="T31" fmla="*/ 15 h 73"/>
                    <a:gd name="T32" fmla="*/ 147 w 172"/>
                    <a:gd name="T33" fmla="*/ 10 h 73"/>
                    <a:gd name="T34" fmla="*/ 133 w 172"/>
                    <a:gd name="T35" fmla="*/ 6 h 73"/>
                    <a:gd name="T36" fmla="*/ 119 w 172"/>
                    <a:gd name="T37" fmla="*/ 2 h 73"/>
                    <a:gd name="T38" fmla="*/ 103 w 172"/>
                    <a:gd name="T39" fmla="*/ 1 h 73"/>
                    <a:gd name="T40" fmla="*/ 86 w 172"/>
                    <a:gd name="T41" fmla="*/ 0 h 73"/>
                    <a:gd name="T42" fmla="*/ 86 w 172"/>
                    <a:gd name="T43" fmla="*/ 0 h 73"/>
                    <a:gd name="T44" fmla="*/ 69 w 172"/>
                    <a:gd name="T45" fmla="*/ 1 h 73"/>
                    <a:gd name="T46" fmla="*/ 53 w 172"/>
                    <a:gd name="T47" fmla="*/ 2 h 73"/>
                    <a:gd name="T48" fmla="*/ 38 w 172"/>
                    <a:gd name="T49" fmla="*/ 6 h 73"/>
                    <a:gd name="T50" fmla="*/ 25 w 172"/>
                    <a:gd name="T51" fmla="*/ 10 h 73"/>
                    <a:gd name="T52" fmla="*/ 15 w 172"/>
                    <a:gd name="T53" fmla="*/ 15 h 73"/>
                    <a:gd name="T54" fmla="*/ 7 w 172"/>
                    <a:gd name="T55" fmla="*/ 22 h 73"/>
                    <a:gd name="T56" fmla="*/ 2 w 172"/>
                    <a:gd name="T57" fmla="*/ 29 h 73"/>
                    <a:gd name="T58" fmla="*/ 0 w 172"/>
                    <a:gd name="T59" fmla="*/ 32 h 73"/>
                    <a:gd name="T60" fmla="*/ 0 w 172"/>
                    <a:gd name="T61" fmla="*/ 36 h 73"/>
                    <a:gd name="T62" fmla="*/ 0 w 172"/>
                    <a:gd name="T63" fmla="*/ 36 h 73"/>
                    <a:gd name="T64" fmla="*/ 0 w 172"/>
                    <a:gd name="T65" fmla="*/ 40 h 73"/>
                    <a:gd name="T66" fmla="*/ 2 w 172"/>
                    <a:gd name="T67" fmla="*/ 44 h 73"/>
                    <a:gd name="T68" fmla="*/ 7 w 172"/>
                    <a:gd name="T69" fmla="*/ 51 h 73"/>
                    <a:gd name="T70" fmla="*/ 15 w 172"/>
                    <a:gd name="T71" fmla="*/ 58 h 73"/>
                    <a:gd name="T72" fmla="*/ 25 w 172"/>
                    <a:gd name="T73" fmla="*/ 63 h 73"/>
                    <a:gd name="T74" fmla="*/ 38 w 172"/>
                    <a:gd name="T75" fmla="*/ 67 h 73"/>
                    <a:gd name="T76" fmla="*/ 53 w 172"/>
                    <a:gd name="T77" fmla="*/ 71 h 73"/>
                    <a:gd name="T78" fmla="*/ 69 w 172"/>
                    <a:gd name="T79" fmla="*/ 73 h 73"/>
                    <a:gd name="T80" fmla="*/ 86 w 172"/>
                    <a:gd name="T81" fmla="*/ 73 h 73"/>
                    <a:gd name="T82" fmla="*/ 86 w 172"/>
                    <a:gd name="T8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2" h="73">
                      <a:moveTo>
                        <a:pt x="86" y="73"/>
                      </a:moveTo>
                      <a:lnTo>
                        <a:pt x="86" y="73"/>
                      </a:lnTo>
                      <a:lnTo>
                        <a:pt x="103" y="73"/>
                      </a:lnTo>
                      <a:lnTo>
                        <a:pt x="119" y="71"/>
                      </a:lnTo>
                      <a:lnTo>
                        <a:pt x="133" y="67"/>
                      </a:lnTo>
                      <a:lnTo>
                        <a:pt x="147" y="63"/>
                      </a:lnTo>
                      <a:lnTo>
                        <a:pt x="157" y="58"/>
                      </a:lnTo>
                      <a:lnTo>
                        <a:pt x="165" y="51"/>
                      </a:lnTo>
                      <a:lnTo>
                        <a:pt x="170" y="44"/>
                      </a:lnTo>
                      <a:lnTo>
                        <a:pt x="172" y="40"/>
                      </a:lnTo>
                      <a:lnTo>
                        <a:pt x="172" y="36"/>
                      </a:lnTo>
                      <a:lnTo>
                        <a:pt x="172" y="36"/>
                      </a:lnTo>
                      <a:lnTo>
                        <a:pt x="172" y="32"/>
                      </a:lnTo>
                      <a:lnTo>
                        <a:pt x="170" y="29"/>
                      </a:lnTo>
                      <a:lnTo>
                        <a:pt x="165" y="22"/>
                      </a:lnTo>
                      <a:lnTo>
                        <a:pt x="157" y="15"/>
                      </a:lnTo>
                      <a:lnTo>
                        <a:pt x="147" y="10"/>
                      </a:lnTo>
                      <a:lnTo>
                        <a:pt x="133" y="6"/>
                      </a:lnTo>
                      <a:lnTo>
                        <a:pt x="119" y="2"/>
                      </a:lnTo>
                      <a:lnTo>
                        <a:pt x="103" y="1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69" y="1"/>
                      </a:lnTo>
                      <a:lnTo>
                        <a:pt x="53" y="2"/>
                      </a:lnTo>
                      <a:lnTo>
                        <a:pt x="38" y="6"/>
                      </a:lnTo>
                      <a:lnTo>
                        <a:pt x="25" y="10"/>
                      </a:lnTo>
                      <a:lnTo>
                        <a:pt x="15" y="15"/>
                      </a:lnTo>
                      <a:lnTo>
                        <a:pt x="7" y="22"/>
                      </a:lnTo>
                      <a:lnTo>
                        <a:pt x="2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2" y="44"/>
                      </a:lnTo>
                      <a:lnTo>
                        <a:pt x="7" y="51"/>
                      </a:lnTo>
                      <a:lnTo>
                        <a:pt x="15" y="58"/>
                      </a:lnTo>
                      <a:lnTo>
                        <a:pt x="25" y="63"/>
                      </a:lnTo>
                      <a:lnTo>
                        <a:pt x="38" y="67"/>
                      </a:lnTo>
                      <a:lnTo>
                        <a:pt x="53" y="71"/>
                      </a:lnTo>
                      <a:lnTo>
                        <a:pt x="69" y="73"/>
                      </a:lnTo>
                      <a:lnTo>
                        <a:pt x="86" y="73"/>
                      </a:lnTo>
                      <a:lnTo>
                        <a:pt x="86" y="7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Freeform 24">
                  <a:extLst>
                    <a:ext uri="{FF2B5EF4-FFF2-40B4-BE49-F238E27FC236}">
                      <a16:creationId xmlns:a16="http://schemas.microsoft.com/office/drawing/2014/main" id="{FF483842-C6D4-3F84-95BB-2BB4776883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08601" y="5345113"/>
                  <a:ext cx="334963" cy="174625"/>
                </a:xfrm>
                <a:custGeom>
                  <a:avLst/>
                  <a:gdLst>
                    <a:gd name="T0" fmla="*/ 10 w 211"/>
                    <a:gd name="T1" fmla="*/ 81 h 110"/>
                    <a:gd name="T2" fmla="*/ 64 w 211"/>
                    <a:gd name="T3" fmla="*/ 108 h 110"/>
                    <a:gd name="T4" fmla="*/ 64 w 211"/>
                    <a:gd name="T5" fmla="*/ 108 h 110"/>
                    <a:gd name="T6" fmla="*/ 64 w 211"/>
                    <a:gd name="T7" fmla="*/ 108 h 110"/>
                    <a:gd name="T8" fmla="*/ 66 w 211"/>
                    <a:gd name="T9" fmla="*/ 110 h 110"/>
                    <a:gd name="T10" fmla="*/ 145 w 211"/>
                    <a:gd name="T11" fmla="*/ 110 h 110"/>
                    <a:gd name="T12" fmla="*/ 145 w 211"/>
                    <a:gd name="T13" fmla="*/ 110 h 110"/>
                    <a:gd name="T14" fmla="*/ 148 w 211"/>
                    <a:gd name="T15" fmla="*/ 108 h 110"/>
                    <a:gd name="T16" fmla="*/ 148 w 211"/>
                    <a:gd name="T17" fmla="*/ 108 h 110"/>
                    <a:gd name="T18" fmla="*/ 202 w 211"/>
                    <a:gd name="T19" fmla="*/ 81 h 110"/>
                    <a:gd name="T20" fmla="*/ 202 w 211"/>
                    <a:gd name="T21" fmla="*/ 57 h 110"/>
                    <a:gd name="T22" fmla="*/ 211 w 211"/>
                    <a:gd name="T23" fmla="*/ 57 h 110"/>
                    <a:gd name="T24" fmla="*/ 211 w 211"/>
                    <a:gd name="T25" fmla="*/ 27 h 110"/>
                    <a:gd name="T26" fmla="*/ 202 w 211"/>
                    <a:gd name="T27" fmla="*/ 27 h 110"/>
                    <a:gd name="T28" fmla="*/ 202 w 211"/>
                    <a:gd name="T29" fmla="*/ 0 h 110"/>
                    <a:gd name="T30" fmla="*/ 144 w 211"/>
                    <a:gd name="T31" fmla="*/ 31 h 110"/>
                    <a:gd name="T32" fmla="*/ 68 w 211"/>
                    <a:gd name="T33" fmla="*/ 31 h 110"/>
                    <a:gd name="T34" fmla="*/ 10 w 211"/>
                    <a:gd name="T35" fmla="*/ 0 h 110"/>
                    <a:gd name="T36" fmla="*/ 10 w 211"/>
                    <a:gd name="T37" fmla="*/ 27 h 110"/>
                    <a:gd name="T38" fmla="*/ 0 w 211"/>
                    <a:gd name="T39" fmla="*/ 27 h 110"/>
                    <a:gd name="T40" fmla="*/ 0 w 211"/>
                    <a:gd name="T41" fmla="*/ 57 h 110"/>
                    <a:gd name="T42" fmla="*/ 10 w 211"/>
                    <a:gd name="T43" fmla="*/ 57 h 110"/>
                    <a:gd name="T44" fmla="*/ 10 w 211"/>
                    <a:gd name="T45" fmla="*/ 81 h 110"/>
                    <a:gd name="T46" fmla="*/ 189 w 211"/>
                    <a:gd name="T47" fmla="*/ 73 h 110"/>
                    <a:gd name="T48" fmla="*/ 152 w 211"/>
                    <a:gd name="T49" fmla="*/ 93 h 110"/>
                    <a:gd name="T50" fmla="*/ 152 w 211"/>
                    <a:gd name="T51" fmla="*/ 41 h 110"/>
                    <a:gd name="T52" fmla="*/ 189 w 211"/>
                    <a:gd name="T53" fmla="*/ 21 h 110"/>
                    <a:gd name="T54" fmla="*/ 189 w 211"/>
                    <a:gd name="T55" fmla="*/ 73 h 110"/>
                    <a:gd name="T56" fmla="*/ 73 w 211"/>
                    <a:gd name="T57" fmla="*/ 44 h 110"/>
                    <a:gd name="T58" fmla="*/ 139 w 211"/>
                    <a:gd name="T59" fmla="*/ 44 h 110"/>
                    <a:gd name="T60" fmla="*/ 139 w 211"/>
                    <a:gd name="T61" fmla="*/ 96 h 110"/>
                    <a:gd name="T62" fmla="*/ 73 w 211"/>
                    <a:gd name="T63" fmla="*/ 96 h 110"/>
                    <a:gd name="T64" fmla="*/ 73 w 211"/>
                    <a:gd name="T65" fmla="*/ 44 h 110"/>
                    <a:gd name="T66" fmla="*/ 23 w 211"/>
                    <a:gd name="T67" fmla="*/ 21 h 110"/>
                    <a:gd name="T68" fmla="*/ 60 w 211"/>
                    <a:gd name="T69" fmla="*/ 41 h 110"/>
                    <a:gd name="T70" fmla="*/ 60 w 211"/>
                    <a:gd name="T71" fmla="*/ 93 h 110"/>
                    <a:gd name="T72" fmla="*/ 23 w 211"/>
                    <a:gd name="T73" fmla="*/ 73 h 110"/>
                    <a:gd name="T74" fmla="*/ 23 w 211"/>
                    <a:gd name="T75" fmla="*/ 2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1" h="110">
                      <a:moveTo>
                        <a:pt x="10" y="81"/>
                      </a:moveTo>
                      <a:lnTo>
                        <a:pt x="64" y="108"/>
                      </a:lnTo>
                      <a:lnTo>
                        <a:pt x="64" y="108"/>
                      </a:lnTo>
                      <a:lnTo>
                        <a:pt x="64" y="108"/>
                      </a:lnTo>
                      <a:lnTo>
                        <a:pt x="66" y="110"/>
                      </a:lnTo>
                      <a:lnTo>
                        <a:pt x="145" y="110"/>
                      </a:lnTo>
                      <a:lnTo>
                        <a:pt x="145" y="110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lnTo>
                        <a:pt x="202" y="81"/>
                      </a:lnTo>
                      <a:lnTo>
                        <a:pt x="202" y="57"/>
                      </a:lnTo>
                      <a:lnTo>
                        <a:pt x="211" y="57"/>
                      </a:lnTo>
                      <a:lnTo>
                        <a:pt x="211" y="27"/>
                      </a:lnTo>
                      <a:lnTo>
                        <a:pt x="202" y="27"/>
                      </a:lnTo>
                      <a:lnTo>
                        <a:pt x="202" y="0"/>
                      </a:lnTo>
                      <a:lnTo>
                        <a:pt x="144" y="31"/>
                      </a:lnTo>
                      <a:lnTo>
                        <a:pt x="68" y="31"/>
                      </a:lnTo>
                      <a:lnTo>
                        <a:pt x="10" y="0"/>
                      </a:lnTo>
                      <a:lnTo>
                        <a:pt x="10" y="27"/>
                      </a:lnTo>
                      <a:lnTo>
                        <a:pt x="0" y="27"/>
                      </a:lnTo>
                      <a:lnTo>
                        <a:pt x="0" y="57"/>
                      </a:lnTo>
                      <a:lnTo>
                        <a:pt x="10" y="57"/>
                      </a:lnTo>
                      <a:lnTo>
                        <a:pt x="10" y="81"/>
                      </a:lnTo>
                      <a:close/>
                      <a:moveTo>
                        <a:pt x="189" y="73"/>
                      </a:moveTo>
                      <a:lnTo>
                        <a:pt x="152" y="93"/>
                      </a:lnTo>
                      <a:lnTo>
                        <a:pt x="152" y="41"/>
                      </a:lnTo>
                      <a:lnTo>
                        <a:pt x="189" y="21"/>
                      </a:lnTo>
                      <a:lnTo>
                        <a:pt x="189" y="73"/>
                      </a:lnTo>
                      <a:close/>
                      <a:moveTo>
                        <a:pt x="73" y="44"/>
                      </a:moveTo>
                      <a:lnTo>
                        <a:pt x="139" y="44"/>
                      </a:lnTo>
                      <a:lnTo>
                        <a:pt x="139" y="96"/>
                      </a:lnTo>
                      <a:lnTo>
                        <a:pt x="73" y="96"/>
                      </a:lnTo>
                      <a:lnTo>
                        <a:pt x="73" y="44"/>
                      </a:lnTo>
                      <a:close/>
                      <a:moveTo>
                        <a:pt x="23" y="21"/>
                      </a:moveTo>
                      <a:lnTo>
                        <a:pt x="60" y="41"/>
                      </a:lnTo>
                      <a:lnTo>
                        <a:pt x="60" y="93"/>
                      </a:lnTo>
                      <a:lnTo>
                        <a:pt x="23" y="73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Freeform 25">
                  <a:extLst>
                    <a:ext uri="{FF2B5EF4-FFF2-40B4-BE49-F238E27FC236}">
                      <a16:creationId xmlns:a16="http://schemas.microsoft.com/office/drawing/2014/main" id="{2B27DF12-CF05-7BB2-11E2-A757B3416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3063" y="5427663"/>
                  <a:ext cx="46038" cy="47625"/>
                </a:xfrm>
                <a:custGeom>
                  <a:avLst/>
                  <a:gdLst>
                    <a:gd name="T0" fmla="*/ 15 w 29"/>
                    <a:gd name="T1" fmla="*/ 0 h 30"/>
                    <a:gd name="T2" fmla="*/ 15 w 29"/>
                    <a:gd name="T3" fmla="*/ 0 h 30"/>
                    <a:gd name="T4" fmla="*/ 10 w 29"/>
                    <a:gd name="T5" fmla="*/ 1 h 30"/>
                    <a:gd name="T6" fmla="*/ 4 w 29"/>
                    <a:gd name="T7" fmla="*/ 5 h 30"/>
                    <a:gd name="T8" fmla="*/ 0 w 29"/>
                    <a:gd name="T9" fmla="*/ 9 h 30"/>
                    <a:gd name="T10" fmla="*/ 0 w 29"/>
                    <a:gd name="T11" fmla="*/ 15 h 30"/>
                    <a:gd name="T12" fmla="*/ 0 w 29"/>
                    <a:gd name="T13" fmla="*/ 15 h 30"/>
                    <a:gd name="T14" fmla="*/ 0 w 29"/>
                    <a:gd name="T15" fmla="*/ 21 h 30"/>
                    <a:gd name="T16" fmla="*/ 4 w 29"/>
                    <a:gd name="T17" fmla="*/ 26 h 30"/>
                    <a:gd name="T18" fmla="*/ 10 w 29"/>
                    <a:gd name="T19" fmla="*/ 29 h 30"/>
                    <a:gd name="T20" fmla="*/ 15 w 29"/>
                    <a:gd name="T21" fmla="*/ 30 h 30"/>
                    <a:gd name="T22" fmla="*/ 15 w 29"/>
                    <a:gd name="T23" fmla="*/ 30 h 30"/>
                    <a:gd name="T24" fmla="*/ 20 w 29"/>
                    <a:gd name="T25" fmla="*/ 29 h 30"/>
                    <a:gd name="T26" fmla="*/ 25 w 29"/>
                    <a:gd name="T27" fmla="*/ 26 h 30"/>
                    <a:gd name="T28" fmla="*/ 29 w 29"/>
                    <a:gd name="T29" fmla="*/ 21 h 30"/>
                    <a:gd name="T30" fmla="*/ 29 w 29"/>
                    <a:gd name="T31" fmla="*/ 15 h 30"/>
                    <a:gd name="T32" fmla="*/ 29 w 29"/>
                    <a:gd name="T33" fmla="*/ 15 h 30"/>
                    <a:gd name="T34" fmla="*/ 29 w 29"/>
                    <a:gd name="T35" fmla="*/ 9 h 30"/>
                    <a:gd name="T36" fmla="*/ 25 w 29"/>
                    <a:gd name="T37" fmla="*/ 5 h 30"/>
                    <a:gd name="T38" fmla="*/ 20 w 29"/>
                    <a:gd name="T39" fmla="*/ 1 h 30"/>
                    <a:gd name="T40" fmla="*/ 15 w 29"/>
                    <a:gd name="T41" fmla="*/ 0 h 30"/>
                    <a:gd name="T42" fmla="*/ 15 w 29"/>
                    <a:gd name="T4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6"/>
                      </a:lnTo>
                      <a:lnTo>
                        <a:pt x="10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20" y="29"/>
                      </a:lnTo>
                      <a:lnTo>
                        <a:pt x="25" y="26"/>
                      </a:lnTo>
                      <a:lnTo>
                        <a:pt x="29" y="21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0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Freeform 26">
                  <a:extLst>
                    <a:ext uri="{FF2B5EF4-FFF2-40B4-BE49-F238E27FC236}">
                      <a16:creationId xmlns:a16="http://schemas.microsoft.com/office/drawing/2014/main" id="{E60A70C5-BBEB-B41B-31C1-A51481A98F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94313" y="5457825"/>
                  <a:ext cx="365125" cy="622300"/>
                </a:xfrm>
                <a:custGeom>
                  <a:avLst/>
                  <a:gdLst>
                    <a:gd name="T0" fmla="*/ 230 w 230"/>
                    <a:gd name="T1" fmla="*/ 312 h 392"/>
                    <a:gd name="T2" fmla="*/ 230 w 230"/>
                    <a:gd name="T3" fmla="*/ 0 h 392"/>
                    <a:gd name="T4" fmla="*/ 224 w 230"/>
                    <a:gd name="T5" fmla="*/ 15 h 392"/>
                    <a:gd name="T6" fmla="*/ 197 w 230"/>
                    <a:gd name="T7" fmla="*/ 36 h 392"/>
                    <a:gd name="T8" fmla="*/ 139 w 230"/>
                    <a:gd name="T9" fmla="*/ 49 h 392"/>
                    <a:gd name="T10" fmla="*/ 91 w 230"/>
                    <a:gd name="T11" fmla="*/ 49 h 392"/>
                    <a:gd name="T12" fmla="*/ 33 w 230"/>
                    <a:gd name="T13" fmla="*/ 36 h 392"/>
                    <a:gd name="T14" fmla="*/ 6 w 230"/>
                    <a:gd name="T15" fmla="*/ 15 h 392"/>
                    <a:gd name="T16" fmla="*/ 0 w 230"/>
                    <a:gd name="T17" fmla="*/ 0 h 392"/>
                    <a:gd name="T18" fmla="*/ 0 w 230"/>
                    <a:gd name="T19" fmla="*/ 312 h 392"/>
                    <a:gd name="T20" fmla="*/ 2 w 230"/>
                    <a:gd name="T21" fmla="*/ 319 h 392"/>
                    <a:gd name="T22" fmla="*/ 19 w 230"/>
                    <a:gd name="T23" fmla="*/ 339 h 392"/>
                    <a:gd name="T24" fmla="*/ 20 w 230"/>
                    <a:gd name="T25" fmla="*/ 363 h 392"/>
                    <a:gd name="T26" fmla="*/ 73 w 230"/>
                    <a:gd name="T27" fmla="*/ 392 h 392"/>
                    <a:gd name="T28" fmla="*/ 75 w 230"/>
                    <a:gd name="T29" fmla="*/ 392 h 392"/>
                    <a:gd name="T30" fmla="*/ 157 w 230"/>
                    <a:gd name="T31" fmla="*/ 392 h 392"/>
                    <a:gd name="T32" fmla="*/ 207 w 230"/>
                    <a:gd name="T33" fmla="*/ 366 h 392"/>
                    <a:gd name="T34" fmla="*/ 211 w 230"/>
                    <a:gd name="T35" fmla="*/ 359 h 392"/>
                    <a:gd name="T36" fmla="*/ 219 w 230"/>
                    <a:gd name="T37" fmla="*/ 333 h 392"/>
                    <a:gd name="T38" fmla="*/ 230 w 230"/>
                    <a:gd name="T39" fmla="*/ 312 h 392"/>
                    <a:gd name="T40" fmla="*/ 32 w 230"/>
                    <a:gd name="T41" fmla="*/ 346 h 392"/>
                    <a:gd name="T42" fmla="*/ 69 w 230"/>
                    <a:gd name="T43" fmla="*/ 376 h 392"/>
                    <a:gd name="T44" fmla="*/ 82 w 230"/>
                    <a:gd name="T45" fmla="*/ 359 h 392"/>
                    <a:gd name="T46" fmla="*/ 115 w 230"/>
                    <a:gd name="T47" fmla="*/ 362 h 392"/>
                    <a:gd name="T48" fmla="*/ 148 w 230"/>
                    <a:gd name="T49" fmla="*/ 359 h 392"/>
                    <a:gd name="T50" fmla="*/ 82 w 230"/>
                    <a:gd name="T51" fmla="*/ 359 h 392"/>
                    <a:gd name="T52" fmla="*/ 161 w 230"/>
                    <a:gd name="T53" fmla="*/ 356 h 392"/>
                    <a:gd name="T54" fmla="*/ 198 w 230"/>
                    <a:gd name="T55" fmla="*/ 346 h 392"/>
                    <a:gd name="T56" fmla="*/ 218 w 230"/>
                    <a:gd name="T57" fmla="*/ 312 h 392"/>
                    <a:gd name="T58" fmla="*/ 210 w 230"/>
                    <a:gd name="T59" fmla="*/ 323 h 392"/>
                    <a:gd name="T60" fmla="*/ 174 w 230"/>
                    <a:gd name="T61" fmla="*/ 341 h 392"/>
                    <a:gd name="T62" fmla="*/ 115 w 230"/>
                    <a:gd name="T63" fmla="*/ 348 h 392"/>
                    <a:gd name="T64" fmla="*/ 73 w 230"/>
                    <a:gd name="T65" fmla="*/ 345 h 392"/>
                    <a:gd name="T66" fmla="*/ 29 w 230"/>
                    <a:gd name="T67" fmla="*/ 330 h 392"/>
                    <a:gd name="T68" fmla="*/ 13 w 230"/>
                    <a:gd name="T69" fmla="*/ 316 h 392"/>
                    <a:gd name="T70" fmla="*/ 12 w 230"/>
                    <a:gd name="T71" fmla="*/ 298 h 392"/>
                    <a:gd name="T72" fmla="*/ 21 w 230"/>
                    <a:gd name="T73" fmla="*/ 44 h 392"/>
                    <a:gd name="T74" fmla="*/ 57 w 230"/>
                    <a:gd name="T75" fmla="*/ 56 h 392"/>
                    <a:gd name="T76" fmla="*/ 99 w 230"/>
                    <a:gd name="T77" fmla="*/ 62 h 392"/>
                    <a:gd name="T78" fmla="*/ 131 w 230"/>
                    <a:gd name="T79" fmla="*/ 62 h 392"/>
                    <a:gd name="T80" fmla="*/ 173 w 230"/>
                    <a:gd name="T81" fmla="*/ 56 h 392"/>
                    <a:gd name="T82" fmla="*/ 209 w 230"/>
                    <a:gd name="T83" fmla="*/ 44 h 392"/>
                    <a:gd name="T84" fmla="*/ 218 w 230"/>
                    <a:gd name="T85" fmla="*/ 312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0" h="392">
                      <a:moveTo>
                        <a:pt x="230" y="312"/>
                      </a:moveTo>
                      <a:lnTo>
                        <a:pt x="230" y="312"/>
                      </a:lnTo>
                      <a:lnTo>
                        <a:pt x="230" y="312"/>
                      </a:lnTo>
                      <a:lnTo>
                        <a:pt x="230" y="312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30" y="6"/>
                      </a:lnTo>
                      <a:lnTo>
                        <a:pt x="227" y="11"/>
                      </a:lnTo>
                      <a:lnTo>
                        <a:pt x="224" y="15"/>
                      </a:lnTo>
                      <a:lnTo>
                        <a:pt x="220" y="20"/>
                      </a:lnTo>
                      <a:lnTo>
                        <a:pt x="210" y="28"/>
                      </a:lnTo>
                      <a:lnTo>
                        <a:pt x="197" y="36"/>
                      </a:lnTo>
                      <a:lnTo>
                        <a:pt x="180" y="41"/>
                      </a:lnTo>
                      <a:lnTo>
                        <a:pt x="160" y="47"/>
                      </a:lnTo>
                      <a:lnTo>
                        <a:pt x="139" y="49"/>
                      </a:lnTo>
                      <a:lnTo>
                        <a:pt x="115" y="51"/>
                      </a:lnTo>
                      <a:lnTo>
                        <a:pt x="115" y="51"/>
                      </a:lnTo>
                      <a:lnTo>
                        <a:pt x="91" y="49"/>
                      </a:lnTo>
                      <a:lnTo>
                        <a:pt x="70" y="47"/>
                      </a:lnTo>
                      <a:lnTo>
                        <a:pt x="50" y="41"/>
                      </a:lnTo>
                      <a:lnTo>
                        <a:pt x="33" y="36"/>
                      </a:lnTo>
                      <a:lnTo>
                        <a:pt x="20" y="28"/>
                      </a:lnTo>
                      <a:lnTo>
                        <a:pt x="9" y="20"/>
                      </a:lnTo>
                      <a:lnTo>
                        <a:pt x="6" y="15"/>
                      </a:lnTo>
                      <a:lnTo>
                        <a:pt x="3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19"/>
                      </a:lnTo>
                      <a:lnTo>
                        <a:pt x="4" y="326"/>
                      </a:lnTo>
                      <a:lnTo>
                        <a:pt x="11" y="333"/>
                      </a:lnTo>
                      <a:lnTo>
                        <a:pt x="19" y="339"/>
                      </a:lnTo>
                      <a:lnTo>
                        <a:pt x="19" y="359"/>
                      </a:lnTo>
                      <a:lnTo>
                        <a:pt x="19" y="359"/>
                      </a:lnTo>
                      <a:lnTo>
                        <a:pt x="20" y="363"/>
                      </a:lnTo>
                      <a:lnTo>
                        <a:pt x="23" y="366"/>
                      </a:lnTo>
                      <a:lnTo>
                        <a:pt x="73" y="392"/>
                      </a:lnTo>
                      <a:lnTo>
                        <a:pt x="73" y="392"/>
                      </a:lnTo>
                      <a:lnTo>
                        <a:pt x="73" y="392"/>
                      </a:lnTo>
                      <a:lnTo>
                        <a:pt x="73" y="392"/>
                      </a:lnTo>
                      <a:lnTo>
                        <a:pt x="75" y="392"/>
                      </a:lnTo>
                      <a:lnTo>
                        <a:pt x="154" y="392"/>
                      </a:lnTo>
                      <a:lnTo>
                        <a:pt x="154" y="392"/>
                      </a:lnTo>
                      <a:lnTo>
                        <a:pt x="157" y="392"/>
                      </a:lnTo>
                      <a:lnTo>
                        <a:pt x="157" y="392"/>
                      </a:lnTo>
                      <a:lnTo>
                        <a:pt x="157" y="392"/>
                      </a:lnTo>
                      <a:lnTo>
                        <a:pt x="207" y="366"/>
                      </a:lnTo>
                      <a:lnTo>
                        <a:pt x="207" y="366"/>
                      </a:lnTo>
                      <a:lnTo>
                        <a:pt x="210" y="363"/>
                      </a:lnTo>
                      <a:lnTo>
                        <a:pt x="211" y="359"/>
                      </a:lnTo>
                      <a:lnTo>
                        <a:pt x="211" y="339"/>
                      </a:lnTo>
                      <a:lnTo>
                        <a:pt x="211" y="339"/>
                      </a:lnTo>
                      <a:lnTo>
                        <a:pt x="219" y="333"/>
                      </a:lnTo>
                      <a:lnTo>
                        <a:pt x="224" y="326"/>
                      </a:lnTo>
                      <a:lnTo>
                        <a:pt x="228" y="319"/>
                      </a:lnTo>
                      <a:lnTo>
                        <a:pt x="230" y="312"/>
                      </a:lnTo>
                      <a:lnTo>
                        <a:pt x="230" y="312"/>
                      </a:lnTo>
                      <a:close/>
                      <a:moveTo>
                        <a:pt x="32" y="346"/>
                      </a:moveTo>
                      <a:lnTo>
                        <a:pt x="32" y="346"/>
                      </a:lnTo>
                      <a:lnTo>
                        <a:pt x="49" y="352"/>
                      </a:lnTo>
                      <a:lnTo>
                        <a:pt x="69" y="356"/>
                      </a:lnTo>
                      <a:lnTo>
                        <a:pt x="69" y="376"/>
                      </a:lnTo>
                      <a:lnTo>
                        <a:pt x="32" y="356"/>
                      </a:lnTo>
                      <a:lnTo>
                        <a:pt x="32" y="346"/>
                      </a:lnTo>
                      <a:close/>
                      <a:moveTo>
                        <a:pt x="82" y="359"/>
                      </a:moveTo>
                      <a:lnTo>
                        <a:pt x="82" y="359"/>
                      </a:lnTo>
                      <a:lnTo>
                        <a:pt x="98" y="360"/>
                      </a:lnTo>
                      <a:lnTo>
                        <a:pt x="115" y="362"/>
                      </a:lnTo>
                      <a:lnTo>
                        <a:pt x="115" y="362"/>
                      </a:lnTo>
                      <a:lnTo>
                        <a:pt x="132" y="360"/>
                      </a:lnTo>
                      <a:lnTo>
                        <a:pt x="148" y="359"/>
                      </a:lnTo>
                      <a:lnTo>
                        <a:pt x="148" y="380"/>
                      </a:lnTo>
                      <a:lnTo>
                        <a:pt x="82" y="380"/>
                      </a:lnTo>
                      <a:lnTo>
                        <a:pt x="82" y="359"/>
                      </a:lnTo>
                      <a:close/>
                      <a:moveTo>
                        <a:pt x="198" y="356"/>
                      </a:moveTo>
                      <a:lnTo>
                        <a:pt x="161" y="376"/>
                      </a:lnTo>
                      <a:lnTo>
                        <a:pt x="161" y="356"/>
                      </a:lnTo>
                      <a:lnTo>
                        <a:pt x="161" y="356"/>
                      </a:lnTo>
                      <a:lnTo>
                        <a:pt x="181" y="352"/>
                      </a:lnTo>
                      <a:lnTo>
                        <a:pt x="198" y="346"/>
                      </a:lnTo>
                      <a:lnTo>
                        <a:pt x="198" y="356"/>
                      </a:lnTo>
                      <a:close/>
                      <a:moveTo>
                        <a:pt x="218" y="312"/>
                      </a:moveTo>
                      <a:lnTo>
                        <a:pt x="218" y="312"/>
                      </a:lnTo>
                      <a:lnTo>
                        <a:pt x="216" y="314"/>
                      </a:lnTo>
                      <a:lnTo>
                        <a:pt x="215" y="318"/>
                      </a:lnTo>
                      <a:lnTo>
                        <a:pt x="210" y="323"/>
                      </a:lnTo>
                      <a:lnTo>
                        <a:pt x="201" y="330"/>
                      </a:lnTo>
                      <a:lnTo>
                        <a:pt x="189" y="335"/>
                      </a:lnTo>
                      <a:lnTo>
                        <a:pt x="174" y="341"/>
                      </a:lnTo>
                      <a:lnTo>
                        <a:pt x="157" y="345"/>
                      </a:lnTo>
                      <a:lnTo>
                        <a:pt x="137" y="347"/>
                      </a:lnTo>
                      <a:lnTo>
                        <a:pt x="115" y="348"/>
                      </a:lnTo>
                      <a:lnTo>
                        <a:pt x="115" y="348"/>
                      </a:lnTo>
                      <a:lnTo>
                        <a:pt x="93" y="347"/>
                      </a:lnTo>
                      <a:lnTo>
                        <a:pt x="73" y="345"/>
                      </a:lnTo>
                      <a:lnTo>
                        <a:pt x="56" y="341"/>
                      </a:lnTo>
                      <a:lnTo>
                        <a:pt x="41" y="335"/>
                      </a:lnTo>
                      <a:lnTo>
                        <a:pt x="29" y="330"/>
                      </a:lnTo>
                      <a:lnTo>
                        <a:pt x="20" y="323"/>
                      </a:lnTo>
                      <a:lnTo>
                        <a:pt x="15" y="318"/>
                      </a:lnTo>
                      <a:lnTo>
                        <a:pt x="13" y="316"/>
                      </a:lnTo>
                      <a:lnTo>
                        <a:pt x="12" y="312"/>
                      </a:lnTo>
                      <a:lnTo>
                        <a:pt x="12" y="312"/>
                      </a:lnTo>
                      <a:lnTo>
                        <a:pt x="12" y="298"/>
                      </a:lnTo>
                      <a:lnTo>
                        <a:pt x="12" y="39"/>
                      </a:lnTo>
                      <a:lnTo>
                        <a:pt x="12" y="39"/>
                      </a:lnTo>
                      <a:lnTo>
                        <a:pt x="21" y="44"/>
                      </a:lnTo>
                      <a:lnTo>
                        <a:pt x="32" y="49"/>
                      </a:lnTo>
                      <a:lnTo>
                        <a:pt x="44" y="53"/>
                      </a:lnTo>
                      <a:lnTo>
                        <a:pt x="57" y="56"/>
                      </a:lnTo>
                      <a:lnTo>
                        <a:pt x="70" y="58"/>
                      </a:lnTo>
                      <a:lnTo>
                        <a:pt x="85" y="61"/>
                      </a:lnTo>
                      <a:lnTo>
                        <a:pt x="99" y="62"/>
                      </a:lnTo>
                      <a:lnTo>
                        <a:pt x="115" y="62"/>
                      </a:lnTo>
                      <a:lnTo>
                        <a:pt x="115" y="62"/>
                      </a:lnTo>
                      <a:lnTo>
                        <a:pt x="131" y="62"/>
                      </a:lnTo>
                      <a:lnTo>
                        <a:pt x="145" y="61"/>
                      </a:lnTo>
                      <a:lnTo>
                        <a:pt x="160" y="58"/>
                      </a:lnTo>
                      <a:lnTo>
                        <a:pt x="173" y="56"/>
                      </a:lnTo>
                      <a:lnTo>
                        <a:pt x="186" y="53"/>
                      </a:lnTo>
                      <a:lnTo>
                        <a:pt x="198" y="49"/>
                      </a:lnTo>
                      <a:lnTo>
                        <a:pt x="209" y="44"/>
                      </a:lnTo>
                      <a:lnTo>
                        <a:pt x="218" y="39"/>
                      </a:lnTo>
                      <a:lnTo>
                        <a:pt x="218" y="312"/>
                      </a:lnTo>
                      <a:lnTo>
                        <a:pt x="218" y="3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Rectangle 27">
                  <a:extLst>
                    <a:ext uri="{FF2B5EF4-FFF2-40B4-BE49-F238E27FC236}">
                      <a16:creationId xmlns:a16="http://schemas.microsoft.com/office/drawing/2014/main" id="{DDDDB3B4-113A-FAEB-BAF0-4EB93A8F5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9438" y="5457825"/>
                  <a:ext cx="1588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Rectangle 28">
                  <a:extLst>
                    <a:ext uri="{FF2B5EF4-FFF2-40B4-BE49-F238E27FC236}">
                      <a16:creationId xmlns:a16="http://schemas.microsoft.com/office/drawing/2014/main" id="{B209F0FE-32AD-8DCE-ACC1-84BDFEC0F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4313" y="5457825"/>
                  <a:ext cx="1588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B465FBA-DE2F-0891-8A5F-945AB725B4B3}"/>
                  </a:ext>
                </a:extLst>
              </p:cNvPr>
              <p:cNvSpPr txBox="1"/>
              <p:nvPr/>
            </p:nvSpPr>
            <p:spPr>
              <a:xfrm>
                <a:off x="1691228" y="1226348"/>
                <a:ext cx="587444" cy="175629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 err="1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Бэк</a:t>
                </a: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-энд</a:t>
                </a:r>
                <a:endParaRPr lang="en-US" sz="790" kern="0" dirty="0">
                  <a:solidFill>
                    <a:schemeClr val="bg1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37FA7BB-9F63-4435-9765-D55EFB0BD909}"/>
                </a:ext>
              </a:extLst>
            </p:cNvPr>
            <p:cNvGrpSpPr/>
            <p:nvPr/>
          </p:nvGrpSpPr>
          <p:grpSpPr>
            <a:xfrm>
              <a:off x="506250" y="2396910"/>
              <a:ext cx="924209" cy="491682"/>
              <a:chOff x="1477893" y="1344426"/>
              <a:chExt cx="944752" cy="497955"/>
            </a:xfrm>
            <a:solidFill>
              <a:schemeClr val="bg1"/>
            </a:solidFill>
          </p:grpSpPr>
          <p:grpSp>
            <p:nvGrpSpPr>
              <p:cNvPr id="138" name="Группа 137">
                <a:extLst>
                  <a:ext uri="{FF2B5EF4-FFF2-40B4-BE49-F238E27FC236}">
                    <a16:creationId xmlns:a16="http://schemas.microsoft.com/office/drawing/2014/main" id="{249DA0FE-2B2D-DA1F-C8F9-EBBC213DF65F}"/>
                  </a:ext>
                </a:extLst>
              </p:cNvPr>
              <p:cNvGrpSpPr/>
              <p:nvPr/>
            </p:nvGrpSpPr>
            <p:grpSpPr>
              <a:xfrm>
                <a:off x="1795570" y="1344426"/>
                <a:ext cx="310833" cy="307105"/>
                <a:chOff x="38100" y="4579938"/>
                <a:chExt cx="2117725" cy="2092325"/>
              </a:xfrm>
              <a:grpFill/>
            </p:grpSpPr>
            <p:sp>
              <p:nvSpPr>
                <p:cNvPr id="140" name="Freeform 23">
                  <a:extLst>
                    <a:ext uri="{FF2B5EF4-FFF2-40B4-BE49-F238E27FC236}">
                      <a16:creationId xmlns:a16="http://schemas.microsoft.com/office/drawing/2014/main" id="{D608850D-5B84-91AD-A29D-2C553AB8E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8450" y="4964113"/>
                  <a:ext cx="311150" cy="301625"/>
                </a:xfrm>
                <a:custGeom>
                  <a:avLst/>
                  <a:gdLst>
                    <a:gd name="T0" fmla="*/ 0 w 196"/>
                    <a:gd name="T1" fmla="*/ 76 h 190"/>
                    <a:gd name="T2" fmla="*/ 0 w 196"/>
                    <a:gd name="T3" fmla="*/ 76 h 190"/>
                    <a:gd name="T4" fmla="*/ 0 w 196"/>
                    <a:gd name="T5" fmla="*/ 96 h 190"/>
                    <a:gd name="T6" fmla="*/ 2 w 196"/>
                    <a:gd name="T7" fmla="*/ 114 h 190"/>
                    <a:gd name="T8" fmla="*/ 8 w 196"/>
                    <a:gd name="T9" fmla="*/ 132 h 190"/>
                    <a:gd name="T10" fmla="*/ 16 w 196"/>
                    <a:gd name="T11" fmla="*/ 148 h 190"/>
                    <a:gd name="T12" fmla="*/ 30 w 196"/>
                    <a:gd name="T13" fmla="*/ 162 h 190"/>
                    <a:gd name="T14" fmla="*/ 44 w 196"/>
                    <a:gd name="T15" fmla="*/ 174 h 190"/>
                    <a:gd name="T16" fmla="*/ 60 w 196"/>
                    <a:gd name="T17" fmla="*/ 182 h 190"/>
                    <a:gd name="T18" fmla="*/ 80 w 196"/>
                    <a:gd name="T19" fmla="*/ 188 h 190"/>
                    <a:gd name="T20" fmla="*/ 80 w 196"/>
                    <a:gd name="T21" fmla="*/ 188 h 190"/>
                    <a:gd name="T22" fmla="*/ 100 w 196"/>
                    <a:gd name="T23" fmla="*/ 190 h 190"/>
                    <a:gd name="T24" fmla="*/ 118 w 196"/>
                    <a:gd name="T25" fmla="*/ 188 h 190"/>
                    <a:gd name="T26" fmla="*/ 136 w 196"/>
                    <a:gd name="T27" fmla="*/ 182 h 190"/>
                    <a:gd name="T28" fmla="*/ 154 w 196"/>
                    <a:gd name="T29" fmla="*/ 174 h 190"/>
                    <a:gd name="T30" fmla="*/ 168 w 196"/>
                    <a:gd name="T31" fmla="*/ 162 h 190"/>
                    <a:gd name="T32" fmla="*/ 180 w 196"/>
                    <a:gd name="T33" fmla="*/ 148 h 190"/>
                    <a:gd name="T34" fmla="*/ 188 w 196"/>
                    <a:gd name="T35" fmla="*/ 130 h 190"/>
                    <a:gd name="T36" fmla="*/ 194 w 196"/>
                    <a:gd name="T37" fmla="*/ 112 h 190"/>
                    <a:gd name="T38" fmla="*/ 194 w 196"/>
                    <a:gd name="T39" fmla="*/ 112 h 190"/>
                    <a:gd name="T40" fmla="*/ 196 w 196"/>
                    <a:gd name="T41" fmla="*/ 92 h 190"/>
                    <a:gd name="T42" fmla="*/ 192 w 196"/>
                    <a:gd name="T43" fmla="*/ 74 h 190"/>
                    <a:gd name="T44" fmla="*/ 186 w 196"/>
                    <a:gd name="T45" fmla="*/ 56 h 190"/>
                    <a:gd name="T46" fmla="*/ 178 w 196"/>
                    <a:gd name="T47" fmla="*/ 40 h 190"/>
                    <a:gd name="T48" fmla="*/ 166 w 196"/>
                    <a:gd name="T49" fmla="*/ 26 h 190"/>
                    <a:gd name="T50" fmla="*/ 150 w 196"/>
                    <a:gd name="T51" fmla="*/ 14 h 190"/>
                    <a:gd name="T52" fmla="*/ 134 w 196"/>
                    <a:gd name="T53" fmla="*/ 6 h 190"/>
                    <a:gd name="T54" fmla="*/ 114 w 196"/>
                    <a:gd name="T55" fmla="*/ 0 h 190"/>
                    <a:gd name="T56" fmla="*/ 114 w 196"/>
                    <a:gd name="T57" fmla="*/ 0 h 190"/>
                    <a:gd name="T58" fmla="*/ 94 w 196"/>
                    <a:gd name="T59" fmla="*/ 0 h 190"/>
                    <a:gd name="T60" fmla="*/ 76 w 196"/>
                    <a:gd name="T61" fmla="*/ 2 h 190"/>
                    <a:gd name="T62" fmla="*/ 58 w 196"/>
                    <a:gd name="T63" fmla="*/ 6 h 190"/>
                    <a:gd name="T64" fmla="*/ 42 w 196"/>
                    <a:gd name="T65" fmla="*/ 16 h 190"/>
                    <a:gd name="T66" fmla="*/ 26 w 196"/>
                    <a:gd name="T67" fmla="*/ 28 h 190"/>
                    <a:gd name="T68" fmla="*/ 16 w 196"/>
                    <a:gd name="T69" fmla="*/ 42 h 190"/>
                    <a:gd name="T70" fmla="*/ 6 w 196"/>
                    <a:gd name="T71" fmla="*/ 58 h 190"/>
                    <a:gd name="T72" fmla="*/ 0 w 196"/>
                    <a:gd name="T73" fmla="*/ 76 h 190"/>
                    <a:gd name="T74" fmla="*/ 0 w 196"/>
                    <a:gd name="T75" fmla="*/ 76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96" h="190">
                      <a:moveTo>
                        <a:pt x="0" y="76"/>
                      </a:moveTo>
                      <a:lnTo>
                        <a:pt x="0" y="7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2"/>
                      </a:lnTo>
                      <a:lnTo>
                        <a:pt x="16" y="148"/>
                      </a:lnTo>
                      <a:lnTo>
                        <a:pt x="30" y="162"/>
                      </a:lnTo>
                      <a:lnTo>
                        <a:pt x="44" y="174"/>
                      </a:lnTo>
                      <a:lnTo>
                        <a:pt x="60" y="182"/>
                      </a:lnTo>
                      <a:lnTo>
                        <a:pt x="80" y="188"/>
                      </a:lnTo>
                      <a:lnTo>
                        <a:pt x="80" y="188"/>
                      </a:lnTo>
                      <a:lnTo>
                        <a:pt x="100" y="190"/>
                      </a:lnTo>
                      <a:lnTo>
                        <a:pt x="118" y="188"/>
                      </a:lnTo>
                      <a:lnTo>
                        <a:pt x="136" y="182"/>
                      </a:lnTo>
                      <a:lnTo>
                        <a:pt x="154" y="174"/>
                      </a:lnTo>
                      <a:lnTo>
                        <a:pt x="168" y="162"/>
                      </a:lnTo>
                      <a:lnTo>
                        <a:pt x="180" y="148"/>
                      </a:lnTo>
                      <a:lnTo>
                        <a:pt x="188" y="130"/>
                      </a:lnTo>
                      <a:lnTo>
                        <a:pt x="194" y="112"/>
                      </a:lnTo>
                      <a:lnTo>
                        <a:pt x="194" y="112"/>
                      </a:lnTo>
                      <a:lnTo>
                        <a:pt x="196" y="92"/>
                      </a:lnTo>
                      <a:lnTo>
                        <a:pt x="192" y="74"/>
                      </a:lnTo>
                      <a:lnTo>
                        <a:pt x="186" y="56"/>
                      </a:lnTo>
                      <a:lnTo>
                        <a:pt x="178" y="40"/>
                      </a:lnTo>
                      <a:lnTo>
                        <a:pt x="166" y="26"/>
                      </a:lnTo>
                      <a:lnTo>
                        <a:pt x="150" y="14"/>
                      </a:lnTo>
                      <a:lnTo>
                        <a:pt x="134" y="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4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6" y="28"/>
                      </a:lnTo>
                      <a:lnTo>
                        <a:pt x="16" y="42"/>
                      </a:lnTo>
                      <a:lnTo>
                        <a:pt x="6" y="58"/>
                      </a:lnTo>
                      <a:lnTo>
                        <a:pt x="0" y="7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Freeform 24">
                  <a:extLst>
                    <a:ext uri="{FF2B5EF4-FFF2-40B4-BE49-F238E27FC236}">
                      <a16:creationId xmlns:a16="http://schemas.microsoft.com/office/drawing/2014/main" id="{18E3A246-9EED-38D3-83CB-4F293185A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925" y="4926013"/>
                  <a:ext cx="346075" cy="336550"/>
                </a:xfrm>
                <a:custGeom>
                  <a:avLst/>
                  <a:gdLst>
                    <a:gd name="T0" fmla="*/ 2 w 218"/>
                    <a:gd name="T1" fmla="*/ 86 h 212"/>
                    <a:gd name="T2" fmla="*/ 2 w 218"/>
                    <a:gd name="T3" fmla="*/ 86 h 212"/>
                    <a:gd name="T4" fmla="*/ 0 w 218"/>
                    <a:gd name="T5" fmla="*/ 108 h 212"/>
                    <a:gd name="T6" fmla="*/ 2 w 218"/>
                    <a:gd name="T7" fmla="*/ 128 h 212"/>
                    <a:gd name="T8" fmla="*/ 8 w 218"/>
                    <a:gd name="T9" fmla="*/ 148 h 212"/>
                    <a:gd name="T10" fmla="*/ 20 w 218"/>
                    <a:gd name="T11" fmla="*/ 166 h 212"/>
                    <a:gd name="T12" fmla="*/ 32 w 218"/>
                    <a:gd name="T13" fmla="*/ 182 h 212"/>
                    <a:gd name="T14" fmla="*/ 50 w 218"/>
                    <a:gd name="T15" fmla="*/ 194 h 212"/>
                    <a:gd name="T16" fmla="*/ 68 w 218"/>
                    <a:gd name="T17" fmla="*/ 204 h 212"/>
                    <a:gd name="T18" fmla="*/ 90 w 218"/>
                    <a:gd name="T19" fmla="*/ 210 h 212"/>
                    <a:gd name="T20" fmla="*/ 90 w 218"/>
                    <a:gd name="T21" fmla="*/ 210 h 212"/>
                    <a:gd name="T22" fmla="*/ 112 w 218"/>
                    <a:gd name="T23" fmla="*/ 212 h 212"/>
                    <a:gd name="T24" fmla="*/ 134 w 218"/>
                    <a:gd name="T25" fmla="*/ 210 h 212"/>
                    <a:gd name="T26" fmla="*/ 154 w 218"/>
                    <a:gd name="T27" fmla="*/ 204 h 212"/>
                    <a:gd name="T28" fmla="*/ 172 w 218"/>
                    <a:gd name="T29" fmla="*/ 194 h 212"/>
                    <a:gd name="T30" fmla="*/ 188 w 218"/>
                    <a:gd name="T31" fmla="*/ 180 h 212"/>
                    <a:gd name="T32" fmla="*/ 200 w 218"/>
                    <a:gd name="T33" fmla="*/ 164 h 212"/>
                    <a:gd name="T34" fmla="*/ 210 w 218"/>
                    <a:gd name="T35" fmla="*/ 146 h 212"/>
                    <a:gd name="T36" fmla="*/ 216 w 218"/>
                    <a:gd name="T37" fmla="*/ 126 h 212"/>
                    <a:gd name="T38" fmla="*/ 216 w 218"/>
                    <a:gd name="T39" fmla="*/ 126 h 212"/>
                    <a:gd name="T40" fmla="*/ 218 w 218"/>
                    <a:gd name="T41" fmla="*/ 104 h 212"/>
                    <a:gd name="T42" fmla="*/ 216 w 218"/>
                    <a:gd name="T43" fmla="*/ 84 h 212"/>
                    <a:gd name="T44" fmla="*/ 208 w 218"/>
                    <a:gd name="T45" fmla="*/ 64 h 212"/>
                    <a:gd name="T46" fmla="*/ 198 w 218"/>
                    <a:gd name="T47" fmla="*/ 46 h 212"/>
                    <a:gd name="T48" fmla="*/ 186 w 218"/>
                    <a:gd name="T49" fmla="*/ 30 h 212"/>
                    <a:gd name="T50" fmla="*/ 168 w 218"/>
                    <a:gd name="T51" fmla="*/ 16 h 212"/>
                    <a:gd name="T52" fmla="*/ 150 w 218"/>
                    <a:gd name="T53" fmla="*/ 8 h 212"/>
                    <a:gd name="T54" fmla="*/ 128 w 218"/>
                    <a:gd name="T55" fmla="*/ 0 h 212"/>
                    <a:gd name="T56" fmla="*/ 128 w 218"/>
                    <a:gd name="T57" fmla="*/ 0 h 212"/>
                    <a:gd name="T58" fmla="*/ 106 w 218"/>
                    <a:gd name="T59" fmla="*/ 0 h 212"/>
                    <a:gd name="T60" fmla="*/ 84 w 218"/>
                    <a:gd name="T61" fmla="*/ 2 h 212"/>
                    <a:gd name="T62" fmla="*/ 64 w 218"/>
                    <a:gd name="T63" fmla="*/ 8 h 212"/>
                    <a:gd name="T64" fmla="*/ 46 w 218"/>
                    <a:gd name="T65" fmla="*/ 18 h 212"/>
                    <a:gd name="T66" fmla="*/ 30 w 218"/>
                    <a:gd name="T67" fmla="*/ 30 h 212"/>
                    <a:gd name="T68" fmla="*/ 18 w 218"/>
                    <a:gd name="T69" fmla="*/ 46 h 212"/>
                    <a:gd name="T70" fmla="*/ 8 w 218"/>
                    <a:gd name="T71" fmla="*/ 66 h 212"/>
                    <a:gd name="T72" fmla="*/ 2 w 218"/>
                    <a:gd name="T73" fmla="*/ 86 h 212"/>
                    <a:gd name="T74" fmla="*/ 2 w 218"/>
                    <a:gd name="T75" fmla="*/ 8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8" h="212">
                      <a:moveTo>
                        <a:pt x="2" y="86"/>
                      </a:moveTo>
                      <a:lnTo>
                        <a:pt x="2" y="86"/>
                      </a:lnTo>
                      <a:lnTo>
                        <a:pt x="0" y="108"/>
                      </a:lnTo>
                      <a:lnTo>
                        <a:pt x="2" y="128"/>
                      </a:lnTo>
                      <a:lnTo>
                        <a:pt x="8" y="148"/>
                      </a:lnTo>
                      <a:lnTo>
                        <a:pt x="20" y="166"/>
                      </a:lnTo>
                      <a:lnTo>
                        <a:pt x="32" y="182"/>
                      </a:lnTo>
                      <a:lnTo>
                        <a:pt x="50" y="194"/>
                      </a:lnTo>
                      <a:lnTo>
                        <a:pt x="68" y="204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112" y="212"/>
                      </a:lnTo>
                      <a:lnTo>
                        <a:pt x="134" y="210"/>
                      </a:lnTo>
                      <a:lnTo>
                        <a:pt x="154" y="204"/>
                      </a:lnTo>
                      <a:lnTo>
                        <a:pt x="172" y="194"/>
                      </a:lnTo>
                      <a:lnTo>
                        <a:pt x="188" y="180"/>
                      </a:lnTo>
                      <a:lnTo>
                        <a:pt x="200" y="164"/>
                      </a:lnTo>
                      <a:lnTo>
                        <a:pt x="210" y="146"/>
                      </a:lnTo>
                      <a:lnTo>
                        <a:pt x="216" y="126"/>
                      </a:lnTo>
                      <a:lnTo>
                        <a:pt x="216" y="126"/>
                      </a:lnTo>
                      <a:lnTo>
                        <a:pt x="218" y="104"/>
                      </a:lnTo>
                      <a:lnTo>
                        <a:pt x="216" y="84"/>
                      </a:lnTo>
                      <a:lnTo>
                        <a:pt x="208" y="64"/>
                      </a:lnTo>
                      <a:lnTo>
                        <a:pt x="198" y="46"/>
                      </a:lnTo>
                      <a:lnTo>
                        <a:pt x="186" y="30"/>
                      </a:lnTo>
                      <a:lnTo>
                        <a:pt x="168" y="16"/>
                      </a:lnTo>
                      <a:lnTo>
                        <a:pt x="150" y="8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4" y="2"/>
                      </a:lnTo>
                      <a:lnTo>
                        <a:pt x="64" y="8"/>
                      </a:lnTo>
                      <a:lnTo>
                        <a:pt x="46" y="18"/>
                      </a:lnTo>
                      <a:lnTo>
                        <a:pt x="30" y="30"/>
                      </a:lnTo>
                      <a:lnTo>
                        <a:pt x="18" y="46"/>
                      </a:lnTo>
                      <a:lnTo>
                        <a:pt x="8" y="66"/>
                      </a:lnTo>
                      <a:lnTo>
                        <a:pt x="2" y="86"/>
                      </a:lnTo>
                      <a:lnTo>
                        <a:pt x="2" y="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25">
                  <a:extLst>
                    <a:ext uri="{FF2B5EF4-FFF2-40B4-BE49-F238E27FC236}">
                      <a16:creationId xmlns:a16="http://schemas.microsoft.com/office/drawing/2014/main" id="{48D6D65A-6A4B-F52D-0503-0E1E3CB7F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4979988"/>
                  <a:ext cx="346075" cy="339725"/>
                </a:xfrm>
                <a:custGeom>
                  <a:avLst/>
                  <a:gdLst>
                    <a:gd name="T0" fmla="*/ 2 w 218"/>
                    <a:gd name="T1" fmla="*/ 88 h 214"/>
                    <a:gd name="T2" fmla="*/ 2 w 218"/>
                    <a:gd name="T3" fmla="*/ 88 h 214"/>
                    <a:gd name="T4" fmla="*/ 0 w 218"/>
                    <a:gd name="T5" fmla="*/ 110 h 214"/>
                    <a:gd name="T6" fmla="*/ 2 w 218"/>
                    <a:gd name="T7" fmla="*/ 130 h 214"/>
                    <a:gd name="T8" fmla="*/ 10 w 218"/>
                    <a:gd name="T9" fmla="*/ 150 h 214"/>
                    <a:gd name="T10" fmla="*/ 20 w 218"/>
                    <a:gd name="T11" fmla="*/ 168 h 214"/>
                    <a:gd name="T12" fmla="*/ 34 w 218"/>
                    <a:gd name="T13" fmla="*/ 184 h 214"/>
                    <a:gd name="T14" fmla="*/ 50 w 218"/>
                    <a:gd name="T15" fmla="*/ 196 h 214"/>
                    <a:gd name="T16" fmla="*/ 68 w 218"/>
                    <a:gd name="T17" fmla="*/ 206 h 214"/>
                    <a:gd name="T18" fmla="*/ 90 w 218"/>
                    <a:gd name="T19" fmla="*/ 212 h 214"/>
                    <a:gd name="T20" fmla="*/ 90 w 218"/>
                    <a:gd name="T21" fmla="*/ 212 h 214"/>
                    <a:gd name="T22" fmla="*/ 112 w 218"/>
                    <a:gd name="T23" fmla="*/ 214 h 214"/>
                    <a:gd name="T24" fmla="*/ 134 w 218"/>
                    <a:gd name="T25" fmla="*/ 212 h 214"/>
                    <a:gd name="T26" fmla="*/ 154 w 218"/>
                    <a:gd name="T27" fmla="*/ 206 h 214"/>
                    <a:gd name="T28" fmla="*/ 172 w 218"/>
                    <a:gd name="T29" fmla="*/ 196 h 214"/>
                    <a:gd name="T30" fmla="*/ 188 w 218"/>
                    <a:gd name="T31" fmla="*/ 182 h 214"/>
                    <a:gd name="T32" fmla="*/ 202 w 218"/>
                    <a:gd name="T33" fmla="*/ 166 h 214"/>
                    <a:gd name="T34" fmla="*/ 212 w 218"/>
                    <a:gd name="T35" fmla="*/ 148 h 214"/>
                    <a:gd name="T36" fmla="*/ 218 w 218"/>
                    <a:gd name="T37" fmla="*/ 128 h 214"/>
                    <a:gd name="T38" fmla="*/ 218 w 218"/>
                    <a:gd name="T39" fmla="*/ 128 h 214"/>
                    <a:gd name="T40" fmla="*/ 218 w 218"/>
                    <a:gd name="T41" fmla="*/ 106 h 214"/>
                    <a:gd name="T42" fmla="*/ 216 w 218"/>
                    <a:gd name="T43" fmla="*/ 84 h 214"/>
                    <a:gd name="T44" fmla="*/ 210 w 218"/>
                    <a:gd name="T45" fmla="*/ 64 h 214"/>
                    <a:gd name="T46" fmla="*/ 200 w 218"/>
                    <a:gd name="T47" fmla="*/ 48 h 214"/>
                    <a:gd name="T48" fmla="*/ 186 w 218"/>
                    <a:gd name="T49" fmla="*/ 32 h 214"/>
                    <a:gd name="T50" fmla="*/ 170 w 218"/>
                    <a:gd name="T51" fmla="*/ 18 h 214"/>
                    <a:gd name="T52" fmla="*/ 150 w 218"/>
                    <a:gd name="T53" fmla="*/ 8 h 214"/>
                    <a:gd name="T54" fmla="*/ 128 w 218"/>
                    <a:gd name="T55" fmla="*/ 2 h 214"/>
                    <a:gd name="T56" fmla="*/ 128 w 218"/>
                    <a:gd name="T57" fmla="*/ 2 h 214"/>
                    <a:gd name="T58" fmla="*/ 106 w 218"/>
                    <a:gd name="T59" fmla="*/ 0 h 214"/>
                    <a:gd name="T60" fmla="*/ 86 w 218"/>
                    <a:gd name="T61" fmla="*/ 2 h 214"/>
                    <a:gd name="T62" fmla="*/ 66 w 218"/>
                    <a:gd name="T63" fmla="*/ 10 h 214"/>
                    <a:gd name="T64" fmla="*/ 48 w 218"/>
                    <a:gd name="T65" fmla="*/ 20 h 214"/>
                    <a:gd name="T66" fmla="*/ 32 w 218"/>
                    <a:gd name="T67" fmla="*/ 32 h 214"/>
                    <a:gd name="T68" fmla="*/ 18 w 218"/>
                    <a:gd name="T69" fmla="*/ 48 h 214"/>
                    <a:gd name="T70" fmla="*/ 8 w 218"/>
                    <a:gd name="T71" fmla="*/ 66 h 214"/>
                    <a:gd name="T72" fmla="*/ 2 w 218"/>
                    <a:gd name="T73" fmla="*/ 88 h 214"/>
                    <a:gd name="T74" fmla="*/ 2 w 218"/>
                    <a:gd name="T75" fmla="*/ 8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8" h="214">
                      <a:moveTo>
                        <a:pt x="2" y="88"/>
                      </a:move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0"/>
                      </a:lnTo>
                      <a:lnTo>
                        <a:pt x="10" y="150"/>
                      </a:lnTo>
                      <a:lnTo>
                        <a:pt x="20" y="168"/>
                      </a:lnTo>
                      <a:lnTo>
                        <a:pt x="34" y="184"/>
                      </a:lnTo>
                      <a:lnTo>
                        <a:pt x="50" y="196"/>
                      </a:lnTo>
                      <a:lnTo>
                        <a:pt x="68" y="206"/>
                      </a:lnTo>
                      <a:lnTo>
                        <a:pt x="90" y="212"/>
                      </a:lnTo>
                      <a:lnTo>
                        <a:pt x="90" y="212"/>
                      </a:lnTo>
                      <a:lnTo>
                        <a:pt x="112" y="214"/>
                      </a:lnTo>
                      <a:lnTo>
                        <a:pt x="134" y="212"/>
                      </a:lnTo>
                      <a:lnTo>
                        <a:pt x="154" y="206"/>
                      </a:lnTo>
                      <a:lnTo>
                        <a:pt x="172" y="196"/>
                      </a:lnTo>
                      <a:lnTo>
                        <a:pt x="188" y="182"/>
                      </a:lnTo>
                      <a:lnTo>
                        <a:pt x="202" y="166"/>
                      </a:lnTo>
                      <a:lnTo>
                        <a:pt x="212" y="148"/>
                      </a:lnTo>
                      <a:lnTo>
                        <a:pt x="218" y="128"/>
                      </a:lnTo>
                      <a:lnTo>
                        <a:pt x="218" y="128"/>
                      </a:lnTo>
                      <a:lnTo>
                        <a:pt x="218" y="106"/>
                      </a:lnTo>
                      <a:lnTo>
                        <a:pt x="216" y="84"/>
                      </a:lnTo>
                      <a:lnTo>
                        <a:pt x="210" y="64"/>
                      </a:lnTo>
                      <a:lnTo>
                        <a:pt x="200" y="48"/>
                      </a:lnTo>
                      <a:lnTo>
                        <a:pt x="186" y="32"/>
                      </a:lnTo>
                      <a:lnTo>
                        <a:pt x="170" y="18"/>
                      </a:lnTo>
                      <a:lnTo>
                        <a:pt x="150" y="8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06" y="0"/>
                      </a:lnTo>
                      <a:lnTo>
                        <a:pt x="86" y="2"/>
                      </a:lnTo>
                      <a:lnTo>
                        <a:pt x="66" y="10"/>
                      </a:lnTo>
                      <a:lnTo>
                        <a:pt x="48" y="20"/>
                      </a:lnTo>
                      <a:lnTo>
                        <a:pt x="32" y="32"/>
                      </a:lnTo>
                      <a:lnTo>
                        <a:pt x="18" y="48"/>
                      </a:lnTo>
                      <a:lnTo>
                        <a:pt x="8" y="66"/>
                      </a:lnTo>
                      <a:lnTo>
                        <a:pt x="2" y="88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26">
                  <a:extLst>
                    <a:ext uri="{FF2B5EF4-FFF2-40B4-BE49-F238E27FC236}">
                      <a16:creationId xmlns:a16="http://schemas.microsoft.com/office/drawing/2014/main" id="{7AFACC47-ECEC-F351-C01A-7DAF9134C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050" y="4672013"/>
                  <a:ext cx="295275" cy="288925"/>
                </a:xfrm>
                <a:custGeom>
                  <a:avLst/>
                  <a:gdLst>
                    <a:gd name="T0" fmla="*/ 0 w 186"/>
                    <a:gd name="T1" fmla="*/ 74 h 182"/>
                    <a:gd name="T2" fmla="*/ 0 w 186"/>
                    <a:gd name="T3" fmla="*/ 74 h 182"/>
                    <a:gd name="T4" fmla="*/ 0 w 186"/>
                    <a:gd name="T5" fmla="*/ 92 h 182"/>
                    <a:gd name="T6" fmla="*/ 2 w 186"/>
                    <a:gd name="T7" fmla="*/ 110 h 182"/>
                    <a:gd name="T8" fmla="*/ 8 w 186"/>
                    <a:gd name="T9" fmla="*/ 126 h 182"/>
                    <a:gd name="T10" fmla="*/ 16 w 186"/>
                    <a:gd name="T11" fmla="*/ 142 h 182"/>
                    <a:gd name="T12" fmla="*/ 28 w 186"/>
                    <a:gd name="T13" fmla="*/ 154 h 182"/>
                    <a:gd name="T14" fmla="*/ 42 w 186"/>
                    <a:gd name="T15" fmla="*/ 166 h 182"/>
                    <a:gd name="T16" fmla="*/ 58 w 186"/>
                    <a:gd name="T17" fmla="*/ 174 h 182"/>
                    <a:gd name="T18" fmla="*/ 76 w 186"/>
                    <a:gd name="T19" fmla="*/ 180 h 182"/>
                    <a:gd name="T20" fmla="*/ 76 w 186"/>
                    <a:gd name="T21" fmla="*/ 180 h 182"/>
                    <a:gd name="T22" fmla="*/ 96 w 186"/>
                    <a:gd name="T23" fmla="*/ 182 h 182"/>
                    <a:gd name="T24" fmla="*/ 114 w 186"/>
                    <a:gd name="T25" fmla="*/ 180 h 182"/>
                    <a:gd name="T26" fmla="*/ 130 w 186"/>
                    <a:gd name="T27" fmla="*/ 174 h 182"/>
                    <a:gd name="T28" fmla="*/ 146 w 186"/>
                    <a:gd name="T29" fmla="*/ 166 h 182"/>
                    <a:gd name="T30" fmla="*/ 160 w 186"/>
                    <a:gd name="T31" fmla="*/ 154 h 182"/>
                    <a:gd name="T32" fmla="*/ 170 w 186"/>
                    <a:gd name="T33" fmla="*/ 140 h 182"/>
                    <a:gd name="T34" fmla="*/ 180 w 186"/>
                    <a:gd name="T35" fmla="*/ 124 h 182"/>
                    <a:gd name="T36" fmla="*/ 184 w 186"/>
                    <a:gd name="T37" fmla="*/ 108 h 182"/>
                    <a:gd name="T38" fmla="*/ 184 w 186"/>
                    <a:gd name="T39" fmla="*/ 108 h 182"/>
                    <a:gd name="T40" fmla="*/ 186 w 186"/>
                    <a:gd name="T41" fmla="*/ 88 h 182"/>
                    <a:gd name="T42" fmla="*/ 184 w 186"/>
                    <a:gd name="T43" fmla="*/ 72 h 182"/>
                    <a:gd name="T44" fmla="*/ 178 w 186"/>
                    <a:gd name="T45" fmla="*/ 54 h 182"/>
                    <a:gd name="T46" fmla="*/ 170 w 186"/>
                    <a:gd name="T47" fmla="*/ 40 h 182"/>
                    <a:gd name="T48" fmla="*/ 158 w 186"/>
                    <a:gd name="T49" fmla="*/ 26 h 182"/>
                    <a:gd name="T50" fmla="*/ 144 w 186"/>
                    <a:gd name="T51" fmla="*/ 14 h 182"/>
                    <a:gd name="T52" fmla="*/ 128 w 186"/>
                    <a:gd name="T53" fmla="*/ 6 h 182"/>
                    <a:gd name="T54" fmla="*/ 110 w 186"/>
                    <a:gd name="T55" fmla="*/ 0 h 182"/>
                    <a:gd name="T56" fmla="*/ 110 w 186"/>
                    <a:gd name="T57" fmla="*/ 0 h 182"/>
                    <a:gd name="T58" fmla="*/ 90 w 186"/>
                    <a:gd name="T59" fmla="*/ 0 h 182"/>
                    <a:gd name="T60" fmla="*/ 72 w 186"/>
                    <a:gd name="T61" fmla="*/ 2 h 182"/>
                    <a:gd name="T62" fmla="*/ 56 w 186"/>
                    <a:gd name="T63" fmla="*/ 6 h 182"/>
                    <a:gd name="T64" fmla="*/ 40 w 186"/>
                    <a:gd name="T65" fmla="*/ 16 h 182"/>
                    <a:gd name="T66" fmla="*/ 26 w 186"/>
                    <a:gd name="T67" fmla="*/ 26 h 182"/>
                    <a:gd name="T68" fmla="*/ 14 w 186"/>
                    <a:gd name="T69" fmla="*/ 40 h 182"/>
                    <a:gd name="T70" fmla="*/ 6 w 186"/>
                    <a:gd name="T71" fmla="*/ 56 h 182"/>
                    <a:gd name="T72" fmla="*/ 0 w 186"/>
                    <a:gd name="T73" fmla="*/ 74 h 182"/>
                    <a:gd name="T74" fmla="*/ 0 w 186"/>
                    <a:gd name="T75" fmla="*/ 7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6" h="182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2" y="110"/>
                      </a:lnTo>
                      <a:lnTo>
                        <a:pt x="8" y="126"/>
                      </a:lnTo>
                      <a:lnTo>
                        <a:pt x="16" y="142"/>
                      </a:lnTo>
                      <a:lnTo>
                        <a:pt x="28" y="154"/>
                      </a:lnTo>
                      <a:lnTo>
                        <a:pt x="42" y="166"/>
                      </a:lnTo>
                      <a:lnTo>
                        <a:pt x="58" y="174"/>
                      </a:lnTo>
                      <a:lnTo>
                        <a:pt x="76" y="180"/>
                      </a:lnTo>
                      <a:lnTo>
                        <a:pt x="76" y="180"/>
                      </a:lnTo>
                      <a:lnTo>
                        <a:pt x="96" y="182"/>
                      </a:lnTo>
                      <a:lnTo>
                        <a:pt x="114" y="180"/>
                      </a:lnTo>
                      <a:lnTo>
                        <a:pt x="130" y="174"/>
                      </a:lnTo>
                      <a:lnTo>
                        <a:pt x="146" y="166"/>
                      </a:lnTo>
                      <a:lnTo>
                        <a:pt x="160" y="154"/>
                      </a:lnTo>
                      <a:lnTo>
                        <a:pt x="170" y="140"/>
                      </a:lnTo>
                      <a:lnTo>
                        <a:pt x="180" y="124"/>
                      </a:lnTo>
                      <a:lnTo>
                        <a:pt x="184" y="108"/>
                      </a:lnTo>
                      <a:lnTo>
                        <a:pt x="184" y="108"/>
                      </a:lnTo>
                      <a:lnTo>
                        <a:pt x="186" y="88"/>
                      </a:lnTo>
                      <a:lnTo>
                        <a:pt x="184" y="72"/>
                      </a:lnTo>
                      <a:lnTo>
                        <a:pt x="178" y="54"/>
                      </a:lnTo>
                      <a:lnTo>
                        <a:pt x="170" y="40"/>
                      </a:lnTo>
                      <a:lnTo>
                        <a:pt x="158" y="26"/>
                      </a:lnTo>
                      <a:lnTo>
                        <a:pt x="144" y="14"/>
                      </a:lnTo>
                      <a:lnTo>
                        <a:pt x="128" y="6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2" y="2"/>
                      </a:lnTo>
                      <a:lnTo>
                        <a:pt x="56" y="6"/>
                      </a:lnTo>
                      <a:lnTo>
                        <a:pt x="40" y="16"/>
                      </a:lnTo>
                      <a:lnTo>
                        <a:pt x="26" y="26"/>
                      </a:lnTo>
                      <a:lnTo>
                        <a:pt x="14" y="40"/>
                      </a:lnTo>
                      <a:lnTo>
                        <a:pt x="6" y="56"/>
                      </a:lnTo>
                      <a:lnTo>
                        <a:pt x="0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Freeform 27">
                  <a:extLst>
                    <a:ext uri="{FF2B5EF4-FFF2-40B4-BE49-F238E27FC236}">
                      <a16:creationId xmlns:a16="http://schemas.microsoft.com/office/drawing/2014/main" id="{A65D55FC-E72E-42E1-2016-8A33BBCD2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500" y="4579938"/>
                  <a:ext cx="212725" cy="206375"/>
                </a:xfrm>
                <a:custGeom>
                  <a:avLst/>
                  <a:gdLst>
                    <a:gd name="T0" fmla="*/ 2 w 134"/>
                    <a:gd name="T1" fmla="*/ 52 h 130"/>
                    <a:gd name="T2" fmla="*/ 2 w 134"/>
                    <a:gd name="T3" fmla="*/ 52 h 130"/>
                    <a:gd name="T4" fmla="*/ 0 w 134"/>
                    <a:gd name="T5" fmla="*/ 66 h 130"/>
                    <a:gd name="T6" fmla="*/ 2 w 134"/>
                    <a:gd name="T7" fmla="*/ 78 h 130"/>
                    <a:gd name="T8" fmla="*/ 6 w 134"/>
                    <a:gd name="T9" fmla="*/ 90 h 130"/>
                    <a:gd name="T10" fmla="*/ 12 w 134"/>
                    <a:gd name="T11" fmla="*/ 100 h 130"/>
                    <a:gd name="T12" fmla="*/ 20 w 134"/>
                    <a:gd name="T13" fmla="*/ 110 h 130"/>
                    <a:gd name="T14" fmla="*/ 32 w 134"/>
                    <a:gd name="T15" fmla="*/ 118 h 130"/>
                    <a:gd name="T16" fmla="*/ 42 w 134"/>
                    <a:gd name="T17" fmla="*/ 124 h 130"/>
                    <a:gd name="T18" fmla="*/ 56 w 134"/>
                    <a:gd name="T19" fmla="*/ 128 h 130"/>
                    <a:gd name="T20" fmla="*/ 56 w 134"/>
                    <a:gd name="T21" fmla="*/ 128 h 130"/>
                    <a:gd name="T22" fmla="*/ 70 w 134"/>
                    <a:gd name="T23" fmla="*/ 130 h 130"/>
                    <a:gd name="T24" fmla="*/ 82 w 134"/>
                    <a:gd name="T25" fmla="*/ 128 h 130"/>
                    <a:gd name="T26" fmla="*/ 94 w 134"/>
                    <a:gd name="T27" fmla="*/ 124 h 130"/>
                    <a:gd name="T28" fmla="*/ 106 w 134"/>
                    <a:gd name="T29" fmla="*/ 118 h 130"/>
                    <a:gd name="T30" fmla="*/ 116 w 134"/>
                    <a:gd name="T31" fmla="*/ 110 h 130"/>
                    <a:gd name="T32" fmla="*/ 124 w 134"/>
                    <a:gd name="T33" fmla="*/ 100 h 130"/>
                    <a:gd name="T34" fmla="*/ 130 w 134"/>
                    <a:gd name="T35" fmla="*/ 88 h 130"/>
                    <a:gd name="T36" fmla="*/ 132 w 134"/>
                    <a:gd name="T37" fmla="*/ 76 h 130"/>
                    <a:gd name="T38" fmla="*/ 132 w 134"/>
                    <a:gd name="T39" fmla="*/ 76 h 130"/>
                    <a:gd name="T40" fmla="*/ 134 w 134"/>
                    <a:gd name="T41" fmla="*/ 64 h 130"/>
                    <a:gd name="T42" fmla="*/ 132 w 134"/>
                    <a:gd name="T43" fmla="*/ 50 h 130"/>
                    <a:gd name="T44" fmla="*/ 128 w 134"/>
                    <a:gd name="T45" fmla="*/ 38 h 130"/>
                    <a:gd name="T46" fmla="*/ 122 w 134"/>
                    <a:gd name="T47" fmla="*/ 28 h 130"/>
                    <a:gd name="T48" fmla="*/ 114 w 134"/>
                    <a:gd name="T49" fmla="*/ 18 h 130"/>
                    <a:gd name="T50" fmla="*/ 104 w 134"/>
                    <a:gd name="T51" fmla="*/ 10 h 130"/>
                    <a:gd name="T52" fmla="*/ 92 w 134"/>
                    <a:gd name="T53" fmla="*/ 4 h 130"/>
                    <a:gd name="T54" fmla="*/ 78 w 134"/>
                    <a:gd name="T55" fmla="*/ 0 h 130"/>
                    <a:gd name="T56" fmla="*/ 78 w 134"/>
                    <a:gd name="T57" fmla="*/ 0 h 130"/>
                    <a:gd name="T58" fmla="*/ 66 w 134"/>
                    <a:gd name="T59" fmla="*/ 0 h 130"/>
                    <a:gd name="T60" fmla="*/ 52 w 134"/>
                    <a:gd name="T61" fmla="*/ 0 h 130"/>
                    <a:gd name="T62" fmla="*/ 40 w 134"/>
                    <a:gd name="T63" fmla="*/ 4 h 130"/>
                    <a:gd name="T64" fmla="*/ 30 w 134"/>
                    <a:gd name="T65" fmla="*/ 10 h 130"/>
                    <a:gd name="T66" fmla="*/ 20 w 134"/>
                    <a:gd name="T67" fmla="*/ 18 h 130"/>
                    <a:gd name="T68" fmla="*/ 12 w 134"/>
                    <a:gd name="T69" fmla="*/ 28 h 130"/>
                    <a:gd name="T70" fmla="*/ 6 w 134"/>
                    <a:gd name="T71" fmla="*/ 40 h 130"/>
                    <a:gd name="T72" fmla="*/ 2 w 134"/>
                    <a:gd name="T73" fmla="*/ 52 h 130"/>
                    <a:gd name="T74" fmla="*/ 2 w 134"/>
                    <a:gd name="T75" fmla="*/ 52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4" h="130">
                      <a:moveTo>
                        <a:pt x="2" y="52"/>
                      </a:moveTo>
                      <a:lnTo>
                        <a:pt x="2" y="52"/>
                      </a:lnTo>
                      <a:lnTo>
                        <a:pt x="0" y="66"/>
                      </a:lnTo>
                      <a:lnTo>
                        <a:pt x="2" y="78"/>
                      </a:lnTo>
                      <a:lnTo>
                        <a:pt x="6" y="90"/>
                      </a:lnTo>
                      <a:lnTo>
                        <a:pt x="12" y="100"/>
                      </a:lnTo>
                      <a:lnTo>
                        <a:pt x="20" y="110"/>
                      </a:lnTo>
                      <a:lnTo>
                        <a:pt x="32" y="118"/>
                      </a:lnTo>
                      <a:lnTo>
                        <a:pt x="42" y="124"/>
                      </a:lnTo>
                      <a:lnTo>
                        <a:pt x="56" y="128"/>
                      </a:lnTo>
                      <a:lnTo>
                        <a:pt x="56" y="128"/>
                      </a:lnTo>
                      <a:lnTo>
                        <a:pt x="70" y="130"/>
                      </a:lnTo>
                      <a:lnTo>
                        <a:pt x="82" y="128"/>
                      </a:lnTo>
                      <a:lnTo>
                        <a:pt x="94" y="124"/>
                      </a:lnTo>
                      <a:lnTo>
                        <a:pt x="106" y="118"/>
                      </a:lnTo>
                      <a:lnTo>
                        <a:pt x="116" y="110"/>
                      </a:lnTo>
                      <a:lnTo>
                        <a:pt x="124" y="100"/>
                      </a:lnTo>
                      <a:lnTo>
                        <a:pt x="130" y="88"/>
                      </a:lnTo>
                      <a:lnTo>
                        <a:pt x="132" y="76"/>
                      </a:lnTo>
                      <a:lnTo>
                        <a:pt x="132" y="76"/>
                      </a:lnTo>
                      <a:lnTo>
                        <a:pt x="134" y="64"/>
                      </a:lnTo>
                      <a:lnTo>
                        <a:pt x="132" y="50"/>
                      </a:lnTo>
                      <a:lnTo>
                        <a:pt x="128" y="38"/>
                      </a:lnTo>
                      <a:lnTo>
                        <a:pt x="122" y="28"/>
                      </a:lnTo>
                      <a:lnTo>
                        <a:pt x="114" y="18"/>
                      </a:lnTo>
                      <a:lnTo>
                        <a:pt x="104" y="10"/>
                      </a:lnTo>
                      <a:lnTo>
                        <a:pt x="92" y="4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6" y="0"/>
                      </a:lnTo>
                      <a:lnTo>
                        <a:pt x="52" y="0"/>
                      </a:lnTo>
                      <a:lnTo>
                        <a:pt x="40" y="4"/>
                      </a:lnTo>
                      <a:lnTo>
                        <a:pt x="30" y="10"/>
                      </a:lnTo>
                      <a:lnTo>
                        <a:pt x="20" y="18"/>
                      </a:lnTo>
                      <a:lnTo>
                        <a:pt x="12" y="28"/>
                      </a:lnTo>
                      <a:lnTo>
                        <a:pt x="6" y="40"/>
                      </a:lnTo>
                      <a:lnTo>
                        <a:pt x="2" y="52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Freeform 28">
                  <a:extLst>
                    <a:ext uri="{FF2B5EF4-FFF2-40B4-BE49-F238E27FC236}">
                      <a16:creationId xmlns:a16="http://schemas.microsoft.com/office/drawing/2014/main" id="{6C0D17FC-DF60-D414-C6E8-93A81351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225" y="4741863"/>
                  <a:ext cx="209550" cy="206375"/>
                </a:xfrm>
                <a:custGeom>
                  <a:avLst/>
                  <a:gdLst>
                    <a:gd name="T0" fmla="*/ 0 w 132"/>
                    <a:gd name="T1" fmla="*/ 52 h 130"/>
                    <a:gd name="T2" fmla="*/ 0 w 132"/>
                    <a:gd name="T3" fmla="*/ 52 h 130"/>
                    <a:gd name="T4" fmla="*/ 0 w 132"/>
                    <a:gd name="T5" fmla="*/ 66 h 130"/>
                    <a:gd name="T6" fmla="*/ 2 w 132"/>
                    <a:gd name="T7" fmla="*/ 78 h 130"/>
                    <a:gd name="T8" fmla="*/ 6 w 132"/>
                    <a:gd name="T9" fmla="*/ 90 h 130"/>
                    <a:gd name="T10" fmla="*/ 12 w 132"/>
                    <a:gd name="T11" fmla="*/ 100 h 130"/>
                    <a:gd name="T12" fmla="*/ 20 w 132"/>
                    <a:gd name="T13" fmla="*/ 110 h 130"/>
                    <a:gd name="T14" fmla="*/ 30 w 132"/>
                    <a:gd name="T15" fmla="*/ 118 h 130"/>
                    <a:gd name="T16" fmla="*/ 42 w 132"/>
                    <a:gd name="T17" fmla="*/ 124 h 130"/>
                    <a:gd name="T18" fmla="*/ 54 w 132"/>
                    <a:gd name="T19" fmla="*/ 128 h 130"/>
                    <a:gd name="T20" fmla="*/ 54 w 132"/>
                    <a:gd name="T21" fmla="*/ 128 h 130"/>
                    <a:gd name="T22" fmla="*/ 68 w 132"/>
                    <a:gd name="T23" fmla="*/ 130 h 130"/>
                    <a:gd name="T24" fmla="*/ 80 w 132"/>
                    <a:gd name="T25" fmla="*/ 128 h 130"/>
                    <a:gd name="T26" fmla="*/ 94 w 132"/>
                    <a:gd name="T27" fmla="*/ 124 h 130"/>
                    <a:gd name="T28" fmla="*/ 104 w 132"/>
                    <a:gd name="T29" fmla="*/ 118 h 130"/>
                    <a:gd name="T30" fmla="*/ 114 w 132"/>
                    <a:gd name="T31" fmla="*/ 110 h 130"/>
                    <a:gd name="T32" fmla="*/ 122 w 132"/>
                    <a:gd name="T33" fmla="*/ 100 h 130"/>
                    <a:gd name="T34" fmla="*/ 128 w 132"/>
                    <a:gd name="T35" fmla="*/ 88 h 130"/>
                    <a:gd name="T36" fmla="*/ 132 w 132"/>
                    <a:gd name="T37" fmla="*/ 76 h 130"/>
                    <a:gd name="T38" fmla="*/ 132 w 132"/>
                    <a:gd name="T39" fmla="*/ 76 h 130"/>
                    <a:gd name="T40" fmla="*/ 132 w 132"/>
                    <a:gd name="T41" fmla="*/ 64 h 130"/>
                    <a:gd name="T42" fmla="*/ 132 w 132"/>
                    <a:gd name="T43" fmla="*/ 50 h 130"/>
                    <a:gd name="T44" fmla="*/ 126 w 132"/>
                    <a:gd name="T45" fmla="*/ 38 h 130"/>
                    <a:gd name="T46" fmla="*/ 120 w 132"/>
                    <a:gd name="T47" fmla="*/ 28 h 130"/>
                    <a:gd name="T48" fmla="*/ 112 w 132"/>
                    <a:gd name="T49" fmla="*/ 18 h 130"/>
                    <a:gd name="T50" fmla="*/ 102 w 132"/>
                    <a:gd name="T51" fmla="*/ 10 h 130"/>
                    <a:gd name="T52" fmla="*/ 90 w 132"/>
                    <a:gd name="T53" fmla="*/ 4 h 130"/>
                    <a:gd name="T54" fmla="*/ 78 w 132"/>
                    <a:gd name="T55" fmla="*/ 0 h 130"/>
                    <a:gd name="T56" fmla="*/ 78 w 132"/>
                    <a:gd name="T57" fmla="*/ 0 h 130"/>
                    <a:gd name="T58" fmla="*/ 64 w 132"/>
                    <a:gd name="T59" fmla="*/ 0 h 130"/>
                    <a:gd name="T60" fmla="*/ 52 w 132"/>
                    <a:gd name="T61" fmla="*/ 0 h 130"/>
                    <a:gd name="T62" fmla="*/ 40 w 132"/>
                    <a:gd name="T63" fmla="*/ 4 h 130"/>
                    <a:gd name="T64" fmla="*/ 28 w 132"/>
                    <a:gd name="T65" fmla="*/ 10 h 130"/>
                    <a:gd name="T66" fmla="*/ 18 w 132"/>
                    <a:gd name="T67" fmla="*/ 18 h 130"/>
                    <a:gd name="T68" fmla="*/ 10 w 132"/>
                    <a:gd name="T69" fmla="*/ 28 h 130"/>
                    <a:gd name="T70" fmla="*/ 4 w 132"/>
                    <a:gd name="T71" fmla="*/ 40 h 130"/>
                    <a:gd name="T72" fmla="*/ 0 w 132"/>
                    <a:gd name="T73" fmla="*/ 52 h 130"/>
                    <a:gd name="T74" fmla="*/ 0 w 132"/>
                    <a:gd name="T75" fmla="*/ 52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30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78"/>
                      </a:lnTo>
                      <a:lnTo>
                        <a:pt x="6" y="90"/>
                      </a:lnTo>
                      <a:lnTo>
                        <a:pt x="12" y="100"/>
                      </a:lnTo>
                      <a:lnTo>
                        <a:pt x="20" y="110"/>
                      </a:lnTo>
                      <a:lnTo>
                        <a:pt x="30" y="118"/>
                      </a:lnTo>
                      <a:lnTo>
                        <a:pt x="42" y="124"/>
                      </a:lnTo>
                      <a:lnTo>
                        <a:pt x="54" y="128"/>
                      </a:lnTo>
                      <a:lnTo>
                        <a:pt x="54" y="128"/>
                      </a:lnTo>
                      <a:lnTo>
                        <a:pt x="68" y="130"/>
                      </a:lnTo>
                      <a:lnTo>
                        <a:pt x="80" y="128"/>
                      </a:lnTo>
                      <a:lnTo>
                        <a:pt x="94" y="124"/>
                      </a:lnTo>
                      <a:lnTo>
                        <a:pt x="104" y="118"/>
                      </a:lnTo>
                      <a:lnTo>
                        <a:pt x="114" y="110"/>
                      </a:lnTo>
                      <a:lnTo>
                        <a:pt x="122" y="100"/>
                      </a:lnTo>
                      <a:lnTo>
                        <a:pt x="128" y="88"/>
                      </a:lnTo>
                      <a:lnTo>
                        <a:pt x="132" y="76"/>
                      </a:lnTo>
                      <a:lnTo>
                        <a:pt x="132" y="76"/>
                      </a:lnTo>
                      <a:lnTo>
                        <a:pt x="132" y="64"/>
                      </a:lnTo>
                      <a:lnTo>
                        <a:pt x="132" y="50"/>
                      </a:lnTo>
                      <a:lnTo>
                        <a:pt x="126" y="38"/>
                      </a:lnTo>
                      <a:lnTo>
                        <a:pt x="120" y="28"/>
                      </a:lnTo>
                      <a:lnTo>
                        <a:pt x="112" y="18"/>
                      </a:lnTo>
                      <a:lnTo>
                        <a:pt x="102" y="10"/>
                      </a:lnTo>
                      <a:lnTo>
                        <a:pt x="90" y="4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4" y="0"/>
                      </a:lnTo>
                      <a:lnTo>
                        <a:pt x="52" y="0"/>
                      </a:lnTo>
                      <a:lnTo>
                        <a:pt x="40" y="4"/>
                      </a:lnTo>
                      <a:lnTo>
                        <a:pt x="28" y="10"/>
                      </a:lnTo>
                      <a:lnTo>
                        <a:pt x="18" y="18"/>
                      </a:lnTo>
                      <a:lnTo>
                        <a:pt x="10" y="28"/>
                      </a:lnTo>
                      <a:lnTo>
                        <a:pt x="4" y="4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Freeform 29">
                  <a:extLst>
                    <a:ext uri="{FF2B5EF4-FFF2-40B4-BE49-F238E27FC236}">
                      <a16:creationId xmlns:a16="http://schemas.microsoft.com/office/drawing/2014/main" id="{FD1247F1-693A-9225-FE31-C4D3B20AB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325" y="4694238"/>
                  <a:ext cx="307975" cy="298450"/>
                </a:xfrm>
                <a:custGeom>
                  <a:avLst/>
                  <a:gdLst>
                    <a:gd name="T0" fmla="*/ 2 w 194"/>
                    <a:gd name="T1" fmla="*/ 76 h 188"/>
                    <a:gd name="T2" fmla="*/ 2 w 194"/>
                    <a:gd name="T3" fmla="*/ 76 h 188"/>
                    <a:gd name="T4" fmla="*/ 0 w 194"/>
                    <a:gd name="T5" fmla="*/ 96 h 188"/>
                    <a:gd name="T6" fmla="*/ 2 w 194"/>
                    <a:gd name="T7" fmla="*/ 114 h 188"/>
                    <a:gd name="T8" fmla="*/ 8 w 194"/>
                    <a:gd name="T9" fmla="*/ 132 h 188"/>
                    <a:gd name="T10" fmla="*/ 18 w 194"/>
                    <a:gd name="T11" fmla="*/ 148 h 188"/>
                    <a:gd name="T12" fmla="*/ 30 w 194"/>
                    <a:gd name="T13" fmla="*/ 162 h 188"/>
                    <a:gd name="T14" fmla="*/ 44 w 194"/>
                    <a:gd name="T15" fmla="*/ 172 h 188"/>
                    <a:gd name="T16" fmla="*/ 62 w 194"/>
                    <a:gd name="T17" fmla="*/ 182 h 188"/>
                    <a:gd name="T18" fmla="*/ 80 w 194"/>
                    <a:gd name="T19" fmla="*/ 186 h 188"/>
                    <a:gd name="T20" fmla="*/ 80 w 194"/>
                    <a:gd name="T21" fmla="*/ 186 h 188"/>
                    <a:gd name="T22" fmla="*/ 100 w 194"/>
                    <a:gd name="T23" fmla="*/ 188 h 188"/>
                    <a:gd name="T24" fmla="*/ 118 w 194"/>
                    <a:gd name="T25" fmla="*/ 186 h 188"/>
                    <a:gd name="T26" fmla="*/ 136 w 194"/>
                    <a:gd name="T27" fmla="*/ 180 h 188"/>
                    <a:gd name="T28" fmla="*/ 152 w 194"/>
                    <a:gd name="T29" fmla="*/ 172 h 188"/>
                    <a:gd name="T30" fmla="*/ 166 w 194"/>
                    <a:gd name="T31" fmla="*/ 160 h 188"/>
                    <a:gd name="T32" fmla="*/ 178 w 194"/>
                    <a:gd name="T33" fmla="*/ 146 h 188"/>
                    <a:gd name="T34" fmla="*/ 186 w 194"/>
                    <a:gd name="T35" fmla="*/ 130 h 188"/>
                    <a:gd name="T36" fmla="*/ 192 w 194"/>
                    <a:gd name="T37" fmla="*/ 112 h 188"/>
                    <a:gd name="T38" fmla="*/ 192 w 194"/>
                    <a:gd name="T39" fmla="*/ 112 h 188"/>
                    <a:gd name="T40" fmla="*/ 194 w 194"/>
                    <a:gd name="T41" fmla="*/ 92 h 188"/>
                    <a:gd name="T42" fmla="*/ 192 w 194"/>
                    <a:gd name="T43" fmla="*/ 74 h 188"/>
                    <a:gd name="T44" fmla="*/ 186 w 194"/>
                    <a:gd name="T45" fmla="*/ 58 h 188"/>
                    <a:gd name="T46" fmla="*/ 176 w 194"/>
                    <a:gd name="T47" fmla="*/ 42 h 188"/>
                    <a:gd name="T48" fmla="*/ 164 w 194"/>
                    <a:gd name="T49" fmla="*/ 28 h 188"/>
                    <a:gd name="T50" fmla="*/ 150 w 194"/>
                    <a:gd name="T51" fmla="*/ 16 h 188"/>
                    <a:gd name="T52" fmla="*/ 132 w 194"/>
                    <a:gd name="T53" fmla="*/ 8 h 188"/>
                    <a:gd name="T54" fmla="*/ 114 w 194"/>
                    <a:gd name="T55" fmla="*/ 2 h 188"/>
                    <a:gd name="T56" fmla="*/ 114 w 194"/>
                    <a:gd name="T57" fmla="*/ 2 h 188"/>
                    <a:gd name="T58" fmla="*/ 94 w 194"/>
                    <a:gd name="T59" fmla="*/ 0 h 188"/>
                    <a:gd name="T60" fmla="*/ 76 w 194"/>
                    <a:gd name="T61" fmla="*/ 2 h 188"/>
                    <a:gd name="T62" fmla="*/ 58 w 194"/>
                    <a:gd name="T63" fmla="*/ 8 h 188"/>
                    <a:gd name="T64" fmla="*/ 42 w 194"/>
                    <a:gd name="T65" fmla="*/ 16 h 188"/>
                    <a:gd name="T66" fmla="*/ 28 w 194"/>
                    <a:gd name="T67" fmla="*/ 28 h 188"/>
                    <a:gd name="T68" fmla="*/ 16 w 194"/>
                    <a:gd name="T69" fmla="*/ 42 h 188"/>
                    <a:gd name="T70" fmla="*/ 8 w 194"/>
                    <a:gd name="T71" fmla="*/ 58 h 188"/>
                    <a:gd name="T72" fmla="*/ 2 w 194"/>
                    <a:gd name="T73" fmla="*/ 76 h 188"/>
                    <a:gd name="T74" fmla="*/ 2 w 194"/>
                    <a:gd name="T75" fmla="*/ 76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94" h="188">
                      <a:moveTo>
                        <a:pt x="2" y="76"/>
                      </a:move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2"/>
                      </a:lnTo>
                      <a:lnTo>
                        <a:pt x="18" y="148"/>
                      </a:lnTo>
                      <a:lnTo>
                        <a:pt x="30" y="162"/>
                      </a:lnTo>
                      <a:lnTo>
                        <a:pt x="44" y="172"/>
                      </a:lnTo>
                      <a:lnTo>
                        <a:pt x="62" y="182"/>
                      </a:lnTo>
                      <a:lnTo>
                        <a:pt x="80" y="186"/>
                      </a:lnTo>
                      <a:lnTo>
                        <a:pt x="80" y="186"/>
                      </a:lnTo>
                      <a:lnTo>
                        <a:pt x="100" y="188"/>
                      </a:lnTo>
                      <a:lnTo>
                        <a:pt x="118" y="186"/>
                      </a:lnTo>
                      <a:lnTo>
                        <a:pt x="136" y="180"/>
                      </a:lnTo>
                      <a:lnTo>
                        <a:pt x="152" y="172"/>
                      </a:lnTo>
                      <a:lnTo>
                        <a:pt x="166" y="160"/>
                      </a:lnTo>
                      <a:lnTo>
                        <a:pt x="178" y="146"/>
                      </a:lnTo>
                      <a:lnTo>
                        <a:pt x="186" y="130"/>
                      </a:lnTo>
                      <a:lnTo>
                        <a:pt x="192" y="112"/>
                      </a:lnTo>
                      <a:lnTo>
                        <a:pt x="192" y="112"/>
                      </a:lnTo>
                      <a:lnTo>
                        <a:pt x="194" y="92"/>
                      </a:lnTo>
                      <a:lnTo>
                        <a:pt x="192" y="74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2" y="8"/>
                      </a:lnTo>
                      <a:lnTo>
                        <a:pt x="114" y="2"/>
                      </a:lnTo>
                      <a:lnTo>
                        <a:pt x="114" y="2"/>
                      </a:lnTo>
                      <a:lnTo>
                        <a:pt x="94" y="0"/>
                      </a:lnTo>
                      <a:lnTo>
                        <a:pt x="76" y="2"/>
                      </a:lnTo>
                      <a:lnTo>
                        <a:pt x="58" y="8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2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Freeform 30">
                  <a:extLst>
                    <a:ext uri="{FF2B5EF4-FFF2-40B4-BE49-F238E27FC236}">
                      <a16:creationId xmlns:a16="http://schemas.microsoft.com/office/drawing/2014/main" id="{5C41BB40-AC72-140C-66A6-8E861C68F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" y="4979988"/>
                  <a:ext cx="349250" cy="339725"/>
                </a:xfrm>
                <a:custGeom>
                  <a:avLst/>
                  <a:gdLst>
                    <a:gd name="T0" fmla="*/ 2 w 220"/>
                    <a:gd name="T1" fmla="*/ 88 h 214"/>
                    <a:gd name="T2" fmla="*/ 2 w 220"/>
                    <a:gd name="T3" fmla="*/ 88 h 214"/>
                    <a:gd name="T4" fmla="*/ 0 w 220"/>
                    <a:gd name="T5" fmla="*/ 108 h 214"/>
                    <a:gd name="T6" fmla="*/ 2 w 220"/>
                    <a:gd name="T7" fmla="*/ 130 h 214"/>
                    <a:gd name="T8" fmla="*/ 10 w 220"/>
                    <a:gd name="T9" fmla="*/ 150 h 214"/>
                    <a:gd name="T10" fmla="*/ 20 w 220"/>
                    <a:gd name="T11" fmla="*/ 168 h 214"/>
                    <a:gd name="T12" fmla="*/ 34 w 220"/>
                    <a:gd name="T13" fmla="*/ 184 h 214"/>
                    <a:gd name="T14" fmla="*/ 50 w 220"/>
                    <a:gd name="T15" fmla="*/ 196 h 214"/>
                    <a:gd name="T16" fmla="*/ 70 w 220"/>
                    <a:gd name="T17" fmla="*/ 206 h 214"/>
                    <a:gd name="T18" fmla="*/ 90 w 220"/>
                    <a:gd name="T19" fmla="*/ 212 h 214"/>
                    <a:gd name="T20" fmla="*/ 90 w 220"/>
                    <a:gd name="T21" fmla="*/ 212 h 214"/>
                    <a:gd name="T22" fmla="*/ 112 w 220"/>
                    <a:gd name="T23" fmla="*/ 214 h 214"/>
                    <a:gd name="T24" fmla="*/ 134 w 220"/>
                    <a:gd name="T25" fmla="*/ 212 h 214"/>
                    <a:gd name="T26" fmla="*/ 154 w 220"/>
                    <a:gd name="T27" fmla="*/ 206 h 214"/>
                    <a:gd name="T28" fmla="*/ 172 w 220"/>
                    <a:gd name="T29" fmla="*/ 196 h 214"/>
                    <a:gd name="T30" fmla="*/ 188 w 220"/>
                    <a:gd name="T31" fmla="*/ 182 h 214"/>
                    <a:gd name="T32" fmla="*/ 202 w 220"/>
                    <a:gd name="T33" fmla="*/ 166 h 214"/>
                    <a:gd name="T34" fmla="*/ 212 w 220"/>
                    <a:gd name="T35" fmla="*/ 148 h 214"/>
                    <a:gd name="T36" fmla="*/ 218 w 220"/>
                    <a:gd name="T37" fmla="*/ 126 h 214"/>
                    <a:gd name="T38" fmla="*/ 218 w 220"/>
                    <a:gd name="T39" fmla="*/ 126 h 214"/>
                    <a:gd name="T40" fmla="*/ 220 w 220"/>
                    <a:gd name="T41" fmla="*/ 106 h 214"/>
                    <a:gd name="T42" fmla="*/ 216 w 220"/>
                    <a:gd name="T43" fmla="*/ 84 h 214"/>
                    <a:gd name="T44" fmla="*/ 210 w 220"/>
                    <a:gd name="T45" fmla="*/ 64 h 214"/>
                    <a:gd name="T46" fmla="*/ 200 w 220"/>
                    <a:gd name="T47" fmla="*/ 48 h 214"/>
                    <a:gd name="T48" fmla="*/ 186 w 220"/>
                    <a:gd name="T49" fmla="*/ 32 h 214"/>
                    <a:gd name="T50" fmla="*/ 170 w 220"/>
                    <a:gd name="T51" fmla="*/ 18 h 214"/>
                    <a:gd name="T52" fmla="*/ 150 w 220"/>
                    <a:gd name="T53" fmla="*/ 8 h 214"/>
                    <a:gd name="T54" fmla="*/ 128 w 220"/>
                    <a:gd name="T55" fmla="*/ 2 h 214"/>
                    <a:gd name="T56" fmla="*/ 128 w 220"/>
                    <a:gd name="T57" fmla="*/ 2 h 214"/>
                    <a:gd name="T58" fmla="*/ 106 w 220"/>
                    <a:gd name="T59" fmla="*/ 0 h 214"/>
                    <a:gd name="T60" fmla="*/ 86 w 220"/>
                    <a:gd name="T61" fmla="*/ 2 h 214"/>
                    <a:gd name="T62" fmla="*/ 66 w 220"/>
                    <a:gd name="T63" fmla="*/ 10 h 214"/>
                    <a:gd name="T64" fmla="*/ 48 w 220"/>
                    <a:gd name="T65" fmla="*/ 20 h 214"/>
                    <a:gd name="T66" fmla="*/ 32 w 220"/>
                    <a:gd name="T67" fmla="*/ 32 h 214"/>
                    <a:gd name="T68" fmla="*/ 18 w 220"/>
                    <a:gd name="T69" fmla="*/ 48 h 214"/>
                    <a:gd name="T70" fmla="*/ 8 w 220"/>
                    <a:gd name="T71" fmla="*/ 66 h 214"/>
                    <a:gd name="T72" fmla="*/ 2 w 220"/>
                    <a:gd name="T73" fmla="*/ 88 h 214"/>
                    <a:gd name="T74" fmla="*/ 2 w 220"/>
                    <a:gd name="T75" fmla="*/ 8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0" h="214">
                      <a:moveTo>
                        <a:pt x="2" y="88"/>
                      </a:moveTo>
                      <a:lnTo>
                        <a:pt x="2" y="88"/>
                      </a:lnTo>
                      <a:lnTo>
                        <a:pt x="0" y="108"/>
                      </a:lnTo>
                      <a:lnTo>
                        <a:pt x="2" y="130"/>
                      </a:lnTo>
                      <a:lnTo>
                        <a:pt x="10" y="150"/>
                      </a:lnTo>
                      <a:lnTo>
                        <a:pt x="20" y="168"/>
                      </a:lnTo>
                      <a:lnTo>
                        <a:pt x="34" y="184"/>
                      </a:lnTo>
                      <a:lnTo>
                        <a:pt x="50" y="196"/>
                      </a:lnTo>
                      <a:lnTo>
                        <a:pt x="70" y="206"/>
                      </a:lnTo>
                      <a:lnTo>
                        <a:pt x="90" y="212"/>
                      </a:lnTo>
                      <a:lnTo>
                        <a:pt x="90" y="212"/>
                      </a:lnTo>
                      <a:lnTo>
                        <a:pt x="112" y="214"/>
                      </a:lnTo>
                      <a:lnTo>
                        <a:pt x="134" y="212"/>
                      </a:lnTo>
                      <a:lnTo>
                        <a:pt x="154" y="206"/>
                      </a:lnTo>
                      <a:lnTo>
                        <a:pt x="172" y="196"/>
                      </a:lnTo>
                      <a:lnTo>
                        <a:pt x="188" y="182"/>
                      </a:lnTo>
                      <a:lnTo>
                        <a:pt x="202" y="166"/>
                      </a:lnTo>
                      <a:lnTo>
                        <a:pt x="212" y="148"/>
                      </a:lnTo>
                      <a:lnTo>
                        <a:pt x="218" y="126"/>
                      </a:lnTo>
                      <a:lnTo>
                        <a:pt x="218" y="126"/>
                      </a:lnTo>
                      <a:lnTo>
                        <a:pt x="220" y="106"/>
                      </a:lnTo>
                      <a:lnTo>
                        <a:pt x="216" y="84"/>
                      </a:lnTo>
                      <a:lnTo>
                        <a:pt x="210" y="64"/>
                      </a:lnTo>
                      <a:lnTo>
                        <a:pt x="200" y="48"/>
                      </a:lnTo>
                      <a:lnTo>
                        <a:pt x="186" y="32"/>
                      </a:lnTo>
                      <a:lnTo>
                        <a:pt x="170" y="18"/>
                      </a:lnTo>
                      <a:lnTo>
                        <a:pt x="150" y="8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06" y="0"/>
                      </a:lnTo>
                      <a:lnTo>
                        <a:pt x="86" y="2"/>
                      </a:lnTo>
                      <a:lnTo>
                        <a:pt x="66" y="10"/>
                      </a:lnTo>
                      <a:lnTo>
                        <a:pt x="48" y="20"/>
                      </a:lnTo>
                      <a:lnTo>
                        <a:pt x="32" y="32"/>
                      </a:lnTo>
                      <a:lnTo>
                        <a:pt x="18" y="48"/>
                      </a:lnTo>
                      <a:lnTo>
                        <a:pt x="8" y="66"/>
                      </a:lnTo>
                      <a:lnTo>
                        <a:pt x="2" y="88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Freeform 31">
                  <a:extLst>
                    <a:ext uri="{FF2B5EF4-FFF2-40B4-BE49-F238E27FC236}">
                      <a16:creationId xmlns:a16="http://schemas.microsoft.com/office/drawing/2014/main" id="{18D97FC4-312D-6837-0C3C-0DF2A80A9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0" y="6532563"/>
                  <a:ext cx="2117725" cy="139700"/>
                </a:xfrm>
                <a:custGeom>
                  <a:avLst/>
                  <a:gdLst>
                    <a:gd name="T0" fmla="*/ 1146 w 1334"/>
                    <a:gd name="T1" fmla="*/ 0 h 88"/>
                    <a:gd name="T2" fmla="*/ 1146 w 1334"/>
                    <a:gd name="T3" fmla="*/ 0 h 88"/>
                    <a:gd name="T4" fmla="*/ 1124 w 1334"/>
                    <a:gd name="T5" fmla="*/ 12 h 88"/>
                    <a:gd name="T6" fmla="*/ 1102 w 1334"/>
                    <a:gd name="T7" fmla="*/ 22 h 88"/>
                    <a:gd name="T8" fmla="*/ 1078 w 1334"/>
                    <a:gd name="T9" fmla="*/ 30 h 88"/>
                    <a:gd name="T10" fmla="*/ 1052 w 1334"/>
                    <a:gd name="T11" fmla="*/ 32 h 88"/>
                    <a:gd name="T12" fmla="*/ 1052 w 1334"/>
                    <a:gd name="T13" fmla="*/ 32 h 88"/>
                    <a:gd name="T14" fmla="*/ 1026 w 1334"/>
                    <a:gd name="T15" fmla="*/ 30 h 88"/>
                    <a:gd name="T16" fmla="*/ 1002 w 1334"/>
                    <a:gd name="T17" fmla="*/ 22 h 88"/>
                    <a:gd name="T18" fmla="*/ 980 w 1334"/>
                    <a:gd name="T19" fmla="*/ 12 h 88"/>
                    <a:gd name="T20" fmla="*/ 960 w 1334"/>
                    <a:gd name="T21" fmla="*/ 0 h 88"/>
                    <a:gd name="T22" fmla="*/ 322 w 1334"/>
                    <a:gd name="T23" fmla="*/ 0 h 88"/>
                    <a:gd name="T24" fmla="*/ 322 w 1334"/>
                    <a:gd name="T25" fmla="*/ 0 h 88"/>
                    <a:gd name="T26" fmla="*/ 302 w 1334"/>
                    <a:gd name="T27" fmla="*/ 12 h 88"/>
                    <a:gd name="T28" fmla="*/ 278 w 1334"/>
                    <a:gd name="T29" fmla="*/ 22 h 88"/>
                    <a:gd name="T30" fmla="*/ 254 w 1334"/>
                    <a:gd name="T31" fmla="*/ 30 h 88"/>
                    <a:gd name="T32" fmla="*/ 228 w 1334"/>
                    <a:gd name="T33" fmla="*/ 32 h 88"/>
                    <a:gd name="T34" fmla="*/ 228 w 1334"/>
                    <a:gd name="T35" fmla="*/ 32 h 88"/>
                    <a:gd name="T36" fmla="*/ 204 w 1334"/>
                    <a:gd name="T37" fmla="*/ 30 h 88"/>
                    <a:gd name="T38" fmla="*/ 178 w 1334"/>
                    <a:gd name="T39" fmla="*/ 22 h 88"/>
                    <a:gd name="T40" fmla="*/ 156 w 1334"/>
                    <a:gd name="T41" fmla="*/ 12 h 88"/>
                    <a:gd name="T42" fmla="*/ 136 w 1334"/>
                    <a:gd name="T43" fmla="*/ 0 h 88"/>
                    <a:gd name="T44" fmla="*/ 0 w 1334"/>
                    <a:gd name="T45" fmla="*/ 0 h 88"/>
                    <a:gd name="T46" fmla="*/ 0 w 1334"/>
                    <a:gd name="T47" fmla="*/ 88 h 88"/>
                    <a:gd name="T48" fmla="*/ 1334 w 1334"/>
                    <a:gd name="T49" fmla="*/ 88 h 88"/>
                    <a:gd name="T50" fmla="*/ 1334 w 1334"/>
                    <a:gd name="T51" fmla="*/ 0 h 88"/>
                    <a:gd name="T52" fmla="*/ 1146 w 1334"/>
                    <a:gd name="T53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34" h="88">
                      <a:moveTo>
                        <a:pt x="1146" y="0"/>
                      </a:moveTo>
                      <a:lnTo>
                        <a:pt x="1146" y="0"/>
                      </a:lnTo>
                      <a:lnTo>
                        <a:pt x="1124" y="12"/>
                      </a:lnTo>
                      <a:lnTo>
                        <a:pt x="1102" y="22"/>
                      </a:lnTo>
                      <a:lnTo>
                        <a:pt x="1078" y="30"/>
                      </a:lnTo>
                      <a:lnTo>
                        <a:pt x="1052" y="32"/>
                      </a:lnTo>
                      <a:lnTo>
                        <a:pt x="1052" y="32"/>
                      </a:lnTo>
                      <a:lnTo>
                        <a:pt x="1026" y="30"/>
                      </a:lnTo>
                      <a:lnTo>
                        <a:pt x="1002" y="22"/>
                      </a:lnTo>
                      <a:lnTo>
                        <a:pt x="980" y="12"/>
                      </a:lnTo>
                      <a:lnTo>
                        <a:pt x="960" y="0"/>
                      </a:lnTo>
                      <a:lnTo>
                        <a:pt x="322" y="0"/>
                      </a:lnTo>
                      <a:lnTo>
                        <a:pt x="322" y="0"/>
                      </a:lnTo>
                      <a:lnTo>
                        <a:pt x="302" y="12"/>
                      </a:lnTo>
                      <a:lnTo>
                        <a:pt x="278" y="22"/>
                      </a:lnTo>
                      <a:lnTo>
                        <a:pt x="254" y="30"/>
                      </a:lnTo>
                      <a:lnTo>
                        <a:pt x="228" y="32"/>
                      </a:lnTo>
                      <a:lnTo>
                        <a:pt x="228" y="32"/>
                      </a:lnTo>
                      <a:lnTo>
                        <a:pt x="204" y="30"/>
                      </a:lnTo>
                      <a:lnTo>
                        <a:pt x="178" y="22"/>
                      </a:lnTo>
                      <a:lnTo>
                        <a:pt x="156" y="12"/>
                      </a:lnTo>
                      <a:lnTo>
                        <a:pt x="136" y="0"/>
                      </a:ln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1334" y="88"/>
                      </a:lnTo>
                      <a:lnTo>
                        <a:pt x="1334" y="0"/>
                      </a:lnTo>
                      <a:lnTo>
                        <a:pt x="11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" name="Freeform 32">
                  <a:extLst>
                    <a:ext uri="{FF2B5EF4-FFF2-40B4-BE49-F238E27FC236}">
                      <a16:creationId xmlns:a16="http://schemas.microsoft.com/office/drawing/2014/main" id="{C98082E9-F4F9-9E76-53A4-BC0FE6E3C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73" y="5405436"/>
                  <a:ext cx="1609723" cy="908052"/>
                </a:xfrm>
                <a:custGeom>
                  <a:avLst/>
                  <a:gdLst>
                    <a:gd name="T0" fmla="*/ 214 w 1014"/>
                    <a:gd name="T1" fmla="*/ 562 h 572"/>
                    <a:gd name="T2" fmla="*/ 214 w 1014"/>
                    <a:gd name="T3" fmla="*/ 562 h 572"/>
                    <a:gd name="T4" fmla="*/ 248 w 1014"/>
                    <a:gd name="T5" fmla="*/ 568 h 572"/>
                    <a:gd name="T6" fmla="*/ 284 w 1014"/>
                    <a:gd name="T7" fmla="*/ 572 h 572"/>
                    <a:gd name="T8" fmla="*/ 728 w 1014"/>
                    <a:gd name="T9" fmla="*/ 572 h 572"/>
                    <a:gd name="T10" fmla="*/ 728 w 1014"/>
                    <a:gd name="T11" fmla="*/ 572 h 572"/>
                    <a:gd name="T12" fmla="*/ 742 w 1014"/>
                    <a:gd name="T13" fmla="*/ 570 h 572"/>
                    <a:gd name="T14" fmla="*/ 742 w 1014"/>
                    <a:gd name="T15" fmla="*/ 570 h 572"/>
                    <a:gd name="T16" fmla="*/ 744 w 1014"/>
                    <a:gd name="T17" fmla="*/ 558 h 572"/>
                    <a:gd name="T18" fmla="*/ 748 w 1014"/>
                    <a:gd name="T19" fmla="*/ 544 h 572"/>
                    <a:gd name="T20" fmla="*/ 752 w 1014"/>
                    <a:gd name="T21" fmla="*/ 532 h 572"/>
                    <a:gd name="T22" fmla="*/ 758 w 1014"/>
                    <a:gd name="T23" fmla="*/ 520 h 572"/>
                    <a:gd name="T24" fmla="*/ 772 w 1014"/>
                    <a:gd name="T25" fmla="*/ 498 h 572"/>
                    <a:gd name="T26" fmla="*/ 792 w 1014"/>
                    <a:gd name="T27" fmla="*/ 478 h 572"/>
                    <a:gd name="T28" fmla="*/ 812 w 1014"/>
                    <a:gd name="T29" fmla="*/ 462 h 572"/>
                    <a:gd name="T30" fmla="*/ 824 w 1014"/>
                    <a:gd name="T31" fmla="*/ 456 h 572"/>
                    <a:gd name="T32" fmla="*/ 836 w 1014"/>
                    <a:gd name="T33" fmla="*/ 450 h 572"/>
                    <a:gd name="T34" fmla="*/ 850 w 1014"/>
                    <a:gd name="T35" fmla="*/ 446 h 572"/>
                    <a:gd name="T36" fmla="*/ 862 w 1014"/>
                    <a:gd name="T37" fmla="*/ 444 h 572"/>
                    <a:gd name="T38" fmla="*/ 876 w 1014"/>
                    <a:gd name="T39" fmla="*/ 442 h 572"/>
                    <a:gd name="T40" fmla="*/ 890 w 1014"/>
                    <a:gd name="T41" fmla="*/ 440 h 572"/>
                    <a:gd name="T42" fmla="*/ 890 w 1014"/>
                    <a:gd name="T43" fmla="*/ 440 h 572"/>
                    <a:gd name="T44" fmla="*/ 908 w 1014"/>
                    <a:gd name="T45" fmla="*/ 442 h 572"/>
                    <a:gd name="T46" fmla="*/ 926 w 1014"/>
                    <a:gd name="T47" fmla="*/ 444 h 572"/>
                    <a:gd name="T48" fmla="*/ 942 w 1014"/>
                    <a:gd name="T49" fmla="*/ 450 h 572"/>
                    <a:gd name="T50" fmla="*/ 956 w 1014"/>
                    <a:gd name="T51" fmla="*/ 456 h 572"/>
                    <a:gd name="T52" fmla="*/ 956 w 1014"/>
                    <a:gd name="T53" fmla="*/ 456 h 572"/>
                    <a:gd name="T54" fmla="*/ 970 w 1014"/>
                    <a:gd name="T55" fmla="*/ 438 h 572"/>
                    <a:gd name="T56" fmla="*/ 980 w 1014"/>
                    <a:gd name="T57" fmla="*/ 418 h 572"/>
                    <a:gd name="T58" fmla="*/ 990 w 1014"/>
                    <a:gd name="T59" fmla="*/ 398 h 572"/>
                    <a:gd name="T60" fmla="*/ 998 w 1014"/>
                    <a:gd name="T61" fmla="*/ 378 h 572"/>
                    <a:gd name="T62" fmla="*/ 1004 w 1014"/>
                    <a:gd name="T63" fmla="*/ 356 h 572"/>
                    <a:gd name="T64" fmla="*/ 1010 w 1014"/>
                    <a:gd name="T65" fmla="*/ 332 h 572"/>
                    <a:gd name="T66" fmla="*/ 1012 w 1014"/>
                    <a:gd name="T67" fmla="*/ 310 h 572"/>
                    <a:gd name="T68" fmla="*/ 1014 w 1014"/>
                    <a:gd name="T69" fmla="*/ 286 h 572"/>
                    <a:gd name="T70" fmla="*/ 1014 w 1014"/>
                    <a:gd name="T71" fmla="*/ 0 h 572"/>
                    <a:gd name="T72" fmla="*/ 0 w 1014"/>
                    <a:gd name="T73" fmla="*/ 0 h 572"/>
                    <a:gd name="T74" fmla="*/ 0 w 1014"/>
                    <a:gd name="T75" fmla="*/ 286 h 572"/>
                    <a:gd name="T76" fmla="*/ 0 w 1014"/>
                    <a:gd name="T77" fmla="*/ 286 h 572"/>
                    <a:gd name="T78" fmla="*/ 0 w 1014"/>
                    <a:gd name="T79" fmla="*/ 308 h 572"/>
                    <a:gd name="T80" fmla="*/ 2 w 1014"/>
                    <a:gd name="T81" fmla="*/ 328 h 572"/>
                    <a:gd name="T82" fmla="*/ 6 w 1014"/>
                    <a:gd name="T83" fmla="*/ 348 h 572"/>
                    <a:gd name="T84" fmla="*/ 12 w 1014"/>
                    <a:gd name="T85" fmla="*/ 368 h 572"/>
                    <a:gd name="T86" fmla="*/ 18 w 1014"/>
                    <a:gd name="T87" fmla="*/ 388 h 572"/>
                    <a:gd name="T88" fmla="*/ 26 w 1014"/>
                    <a:gd name="T89" fmla="*/ 406 h 572"/>
                    <a:gd name="T90" fmla="*/ 36 w 1014"/>
                    <a:gd name="T91" fmla="*/ 424 h 572"/>
                    <a:gd name="T92" fmla="*/ 46 w 1014"/>
                    <a:gd name="T93" fmla="*/ 442 h 572"/>
                    <a:gd name="T94" fmla="*/ 46 w 1014"/>
                    <a:gd name="T95" fmla="*/ 442 h 572"/>
                    <a:gd name="T96" fmla="*/ 66 w 1014"/>
                    <a:gd name="T97" fmla="*/ 440 h 572"/>
                    <a:gd name="T98" fmla="*/ 66 w 1014"/>
                    <a:gd name="T99" fmla="*/ 440 h 572"/>
                    <a:gd name="T100" fmla="*/ 80 w 1014"/>
                    <a:gd name="T101" fmla="*/ 442 h 572"/>
                    <a:gd name="T102" fmla="*/ 94 w 1014"/>
                    <a:gd name="T103" fmla="*/ 442 h 572"/>
                    <a:gd name="T104" fmla="*/ 120 w 1014"/>
                    <a:gd name="T105" fmla="*/ 450 h 572"/>
                    <a:gd name="T106" fmla="*/ 142 w 1014"/>
                    <a:gd name="T107" fmla="*/ 460 h 572"/>
                    <a:gd name="T108" fmla="*/ 164 w 1014"/>
                    <a:gd name="T109" fmla="*/ 476 h 572"/>
                    <a:gd name="T110" fmla="*/ 182 w 1014"/>
                    <a:gd name="T111" fmla="*/ 494 h 572"/>
                    <a:gd name="T112" fmla="*/ 196 w 1014"/>
                    <a:gd name="T113" fmla="*/ 514 h 572"/>
                    <a:gd name="T114" fmla="*/ 208 w 1014"/>
                    <a:gd name="T115" fmla="*/ 538 h 572"/>
                    <a:gd name="T116" fmla="*/ 214 w 1014"/>
                    <a:gd name="T117" fmla="*/ 562 h 572"/>
                    <a:gd name="T118" fmla="*/ 214 w 1014"/>
                    <a:gd name="T119" fmla="*/ 562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014" h="572">
                      <a:moveTo>
                        <a:pt x="214" y="562"/>
                      </a:moveTo>
                      <a:lnTo>
                        <a:pt x="214" y="562"/>
                      </a:lnTo>
                      <a:lnTo>
                        <a:pt x="248" y="568"/>
                      </a:lnTo>
                      <a:lnTo>
                        <a:pt x="284" y="572"/>
                      </a:lnTo>
                      <a:lnTo>
                        <a:pt x="728" y="572"/>
                      </a:lnTo>
                      <a:lnTo>
                        <a:pt x="728" y="572"/>
                      </a:lnTo>
                      <a:lnTo>
                        <a:pt x="742" y="570"/>
                      </a:lnTo>
                      <a:lnTo>
                        <a:pt x="742" y="570"/>
                      </a:lnTo>
                      <a:lnTo>
                        <a:pt x="744" y="558"/>
                      </a:lnTo>
                      <a:lnTo>
                        <a:pt x="748" y="544"/>
                      </a:lnTo>
                      <a:lnTo>
                        <a:pt x="752" y="532"/>
                      </a:lnTo>
                      <a:lnTo>
                        <a:pt x="758" y="520"/>
                      </a:lnTo>
                      <a:lnTo>
                        <a:pt x="772" y="498"/>
                      </a:lnTo>
                      <a:lnTo>
                        <a:pt x="792" y="478"/>
                      </a:lnTo>
                      <a:lnTo>
                        <a:pt x="812" y="462"/>
                      </a:lnTo>
                      <a:lnTo>
                        <a:pt x="824" y="456"/>
                      </a:lnTo>
                      <a:lnTo>
                        <a:pt x="836" y="450"/>
                      </a:lnTo>
                      <a:lnTo>
                        <a:pt x="850" y="446"/>
                      </a:lnTo>
                      <a:lnTo>
                        <a:pt x="862" y="444"/>
                      </a:lnTo>
                      <a:lnTo>
                        <a:pt x="876" y="442"/>
                      </a:lnTo>
                      <a:lnTo>
                        <a:pt x="890" y="440"/>
                      </a:lnTo>
                      <a:lnTo>
                        <a:pt x="890" y="440"/>
                      </a:lnTo>
                      <a:lnTo>
                        <a:pt x="908" y="442"/>
                      </a:lnTo>
                      <a:lnTo>
                        <a:pt x="926" y="444"/>
                      </a:lnTo>
                      <a:lnTo>
                        <a:pt x="942" y="450"/>
                      </a:lnTo>
                      <a:lnTo>
                        <a:pt x="956" y="456"/>
                      </a:lnTo>
                      <a:lnTo>
                        <a:pt x="956" y="456"/>
                      </a:lnTo>
                      <a:lnTo>
                        <a:pt x="970" y="438"/>
                      </a:lnTo>
                      <a:lnTo>
                        <a:pt x="980" y="418"/>
                      </a:lnTo>
                      <a:lnTo>
                        <a:pt x="990" y="398"/>
                      </a:lnTo>
                      <a:lnTo>
                        <a:pt x="998" y="378"/>
                      </a:lnTo>
                      <a:lnTo>
                        <a:pt x="1004" y="356"/>
                      </a:lnTo>
                      <a:lnTo>
                        <a:pt x="1010" y="332"/>
                      </a:lnTo>
                      <a:lnTo>
                        <a:pt x="1012" y="310"/>
                      </a:lnTo>
                      <a:lnTo>
                        <a:pt x="1014" y="286"/>
                      </a:lnTo>
                      <a:lnTo>
                        <a:pt x="1014" y="0"/>
                      </a:lnTo>
                      <a:lnTo>
                        <a:pt x="0" y="0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0" y="308"/>
                      </a:lnTo>
                      <a:lnTo>
                        <a:pt x="2" y="328"/>
                      </a:lnTo>
                      <a:lnTo>
                        <a:pt x="6" y="348"/>
                      </a:lnTo>
                      <a:lnTo>
                        <a:pt x="12" y="368"/>
                      </a:lnTo>
                      <a:lnTo>
                        <a:pt x="18" y="388"/>
                      </a:lnTo>
                      <a:lnTo>
                        <a:pt x="26" y="406"/>
                      </a:lnTo>
                      <a:lnTo>
                        <a:pt x="36" y="424"/>
                      </a:lnTo>
                      <a:lnTo>
                        <a:pt x="46" y="442"/>
                      </a:lnTo>
                      <a:lnTo>
                        <a:pt x="46" y="442"/>
                      </a:lnTo>
                      <a:lnTo>
                        <a:pt x="66" y="440"/>
                      </a:lnTo>
                      <a:lnTo>
                        <a:pt x="66" y="440"/>
                      </a:lnTo>
                      <a:lnTo>
                        <a:pt x="80" y="442"/>
                      </a:lnTo>
                      <a:lnTo>
                        <a:pt x="94" y="442"/>
                      </a:lnTo>
                      <a:lnTo>
                        <a:pt x="120" y="450"/>
                      </a:lnTo>
                      <a:lnTo>
                        <a:pt x="142" y="460"/>
                      </a:lnTo>
                      <a:lnTo>
                        <a:pt x="164" y="476"/>
                      </a:lnTo>
                      <a:lnTo>
                        <a:pt x="182" y="494"/>
                      </a:lnTo>
                      <a:lnTo>
                        <a:pt x="196" y="514"/>
                      </a:lnTo>
                      <a:lnTo>
                        <a:pt x="208" y="538"/>
                      </a:lnTo>
                      <a:lnTo>
                        <a:pt x="214" y="562"/>
                      </a:lnTo>
                      <a:lnTo>
                        <a:pt x="214" y="562"/>
                      </a:ln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Freeform 33">
                  <a:extLst>
                    <a:ext uri="{FF2B5EF4-FFF2-40B4-BE49-F238E27FC236}">
                      <a16:creationId xmlns:a16="http://schemas.microsoft.com/office/drawing/2014/main" id="{BC5246D9-D760-D881-CAF2-45253D1EEB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1925" y="6103938"/>
                  <a:ext cx="479425" cy="479425"/>
                </a:xfrm>
                <a:custGeom>
                  <a:avLst/>
                  <a:gdLst>
                    <a:gd name="T0" fmla="*/ 298 w 302"/>
                    <a:gd name="T1" fmla="*/ 122 h 302"/>
                    <a:gd name="T2" fmla="*/ 280 w 302"/>
                    <a:gd name="T3" fmla="*/ 74 h 302"/>
                    <a:gd name="T4" fmla="*/ 248 w 302"/>
                    <a:gd name="T5" fmla="*/ 36 h 302"/>
                    <a:gd name="T6" fmla="*/ 204 w 302"/>
                    <a:gd name="T7" fmla="*/ 10 h 302"/>
                    <a:gd name="T8" fmla="*/ 164 w 302"/>
                    <a:gd name="T9" fmla="*/ 2 h 302"/>
                    <a:gd name="T10" fmla="*/ 150 w 302"/>
                    <a:gd name="T11" fmla="*/ 0 h 302"/>
                    <a:gd name="T12" fmla="*/ 130 w 302"/>
                    <a:gd name="T13" fmla="*/ 2 h 302"/>
                    <a:gd name="T14" fmla="*/ 104 w 302"/>
                    <a:gd name="T15" fmla="*/ 8 h 302"/>
                    <a:gd name="T16" fmla="*/ 78 w 302"/>
                    <a:gd name="T17" fmla="*/ 18 h 302"/>
                    <a:gd name="T18" fmla="*/ 38 w 302"/>
                    <a:gd name="T19" fmla="*/ 52 h 302"/>
                    <a:gd name="T20" fmla="*/ 16 w 302"/>
                    <a:gd name="T21" fmla="*/ 84 h 302"/>
                    <a:gd name="T22" fmla="*/ 6 w 302"/>
                    <a:gd name="T23" fmla="*/ 110 h 302"/>
                    <a:gd name="T24" fmla="*/ 0 w 302"/>
                    <a:gd name="T25" fmla="*/ 136 h 302"/>
                    <a:gd name="T26" fmla="*/ 0 w 302"/>
                    <a:gd name="T27" fmla="*/ 150 h 302"/>
                    <a:gd name="T28" fmla="*/ 4 w 302"/>
                    <a:gd name="T29" fmla="*/ 186 h 302"/>
                    <a:gd name="T30" fmla="*/ 16 w 302"/>
                    <a:gd name="T31" fmla="*/ 218 h 302"/>
                    <a:gd name="T32" fmla="*/ 34 w 302"/>
                    <a:gd name="T33" fmla="*/ 246 h 302"/>
                    <a:gd name="T34" fmla="*/ 58 w 302"/>
                    <a:gd name="T35" fmla="*/ 270 h 302"/>
                    <a:gd name="T36" fmla="*/ 78 w 302"/>
                    <a:gd name="T37" fmla="*/ 282 h 302"/>
                    <a:gd name="T38" fmla="*/ 126 w 302"/>
                    <a:gd name="T39" fmla="*/ 300 h 302"/>
                    <a:gd name="T40" fmla="*/ 150 w 302"/>
                    <a:gd name="T41" fmla="*/ 302 h 302"/>
                    <a:gd name="T42" fmla="*/ 200 w 302"/>
                    <a:gd name="T43" fmla="*/ 292 h 302"/>
                    <a:gd name="T44" fmla="*/ 244 w 302"/>
                    <a:gd name="T45" fmla="*/ 270 h 302"/>
                    <a:gd name="T46" fmla="*/ 256 w 302"/>
                    <a:gd name="T47" fmla="*/ 258 h 302"/>
                    <a:gd name="T48" fmla="*/ 278 w 302"/>
                    <a:gd name="T49" fmla="*/ 232 h 302"/>
                    <a:gd name="T50" fmla="*/ 292 w 302"/>
                    <a:gd name="T51" fmla="*/ 202 h 302"/>
                    <a:gd name="T52" fmla="*/ 300 w 302"/>
                    <a:gd name="T53" fmla="*/ 168 h 302"/>
                    <a:gd name="T54" fmla="*/ 302 w 302"/>
                    <a:gd name="T55" fmla="*/ 150 h 302"/>
                    <a:gd name="T56" fmla="*/ 298 w 302"/>
                    <a:gd name="T57" fmla="*/ 122 h 302"/>
                    <a:gd name="T58" fmla="*/ 150 w 302"/>
                    <a:gd name="T59" fmla="*/ 96 h 302"/>
                    <a:gd name="T60" fmla="*/ 162 w 302"/>
                    <a:gd name="T61" fmla="*/ 96 h 302"/>
                    <a:gd name="T62" fmla="*/ 182 w 302"/>
                    <a:gd name="T63" fmla="*/ 104 h 302"/>
                    <a:gd name="T64" fmla="*/ 196 w 302"/>
                    <a:gd name="T65" fmla="*/ 120 h 302"/>
                    <a:gd name="T66" fmla="*/ 206 w 302"/>
                    <a:gd name="T67" fmla="*/ 140 h 302"/>
                    <a:gd name="T68" fmla="*/ 206 w 302"/>
                    <a:gd name="T69" fmla="*/ 150 h 302"/>
                    <a:gd name="T70" fmla="*/ 202 w 302"/>
                    <a:gd name="T71" fmla="*/ 172 h 302"/>
                    <a:gd name="T72" fmla="*/ 190 w 302"/>
                    <a:gd name="T73" fmla="*/ 190 h 302"/>
                    <a:gd name="T74" fmla="*/ 172 w 302"/>
                    <a:gd name="T75" fmla="*/ 202 h 302"/>
                    <a:gd name="T76" fmla="*/ 150 w 302"/>
                    <a:gd name="T77" fmla="*/ 206 h 302"/>
                    <a:gd name="T78" fmla="*/ 140 w 302"/>
                    <a:gd name="T79" fmla="*/ 206 h 302"/>
                    <a:gd name="T80" fmla="*/ 120 w 302"/>
                    <a:gd name="T81" fmla="*/ 196 h 302"/>
                    <a:gd name="T82" fmla="*/ 104 w 302"/>
                    <a:gd name="T83" fmla="*/ 182 h 302"/>
                    <a:gd name="T84" fmla="*/ 96 w 302"/>
                    <a:gd name="T85" fmla="*/ 162 h 302"/>
                    <a:gd name="T86" fmla="*/ 96 w 302"/>
                    <a:gd name="T87" fmla="*/ 150 h 302"/>
                    <a:gd name="T88" fmla="*/ 100 w 302"/>
                    <a:gd name="T89" fmla="*/ 130 h 302"/>
                    <a:gd name="T90" fmla="*/ 112 w 302"/>
                    <a:gd name="T91" fmla="*/ 112 h 302"/>
                    <a:gd name="T92" fmla="*/ 130 w 302"/>
                    <a:gd name="T93" fmla="*/ 100 h 302"/>
                    <a:gd name="T94" fmla="*/ 150 w 302"/>
                    <a:gd name="T95" fmla="*/ 96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2" h="302">
                      <a:moveTo>
                        <a:pt x="298" y="122"/>
                      </a:moveTo>
                      <a:lnTo>
                        <a:pt x="298" y="122"/>
                      </a:lnTo>
                      <a:lnTo>
                        <a:pt x="292" y="98"/>
                      </a:lnTo>
                      <a:lnTo>
                        <a:pt x="280" y="74"/>
                      </a:lnTo>
                      <a:lnTo>
                        <a:pt x="266" y="54"/>
                      </a:lnTo>
                      <a:lnTo>
                        <a:pt x="248" y="36"/>
                      </a:lnTo>
                      <a:lnTo>
                        <a:pt x="226" y="20"/>
                      </a:lnTo>
                      <a:lnTo>
                        <a:pt x="204" y="10"/>
                      </a:lnTo>
                      <a:lnTo>
                        <a:pt x="178" y="2"/>
                      </a:lnTo>
                      <a:lnTo>
                        <a:pt x="164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16" y="4"/>
                      </a:lnTo>
                      <a:lnTo>
                        <a:pt x="104" y="8"/>
                      </a:lnTo>
                      <a:lnTo>
                        <a:pt x="90" y="12"/>
                      </a:lnTo>
                      <a:lnTo>
                        <a:pt x="78" y="18"/>
                      </a:lnTo>
                      <a:lnTo>
                        <a:pt x="56" y="34"/>
                      </a:lnTo>
                      <a:lnTo>
                        <a:pt x="38" y="52"/>
                      </a:lnTo>
                      <a:lnTo>
                        <a:pt x="22" y="72"/>
                      </a:lnTo>
                      <a:lnTo>
                        <a:pt x="16" y="84"/>
                      </a:lnTo>
                      <a:lnTo>
                        <a:pt x="10" y="96"/>
                      </a:lnTo>
                      <a:lnTo>
                        <a:pt x="6" y="110"/>
                      </a:lnTo>
                      <a:lnTo>
                        <a:pt x="2" y="122"/>
                      </a:lnTo>
                      <a:lnTo>
                        <a:pt x="0" y="13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" y="168"/>
                      </a:lnTo>
                      <a:lnTo>
                        <a:pt x="4" y="186"/>
                      </a:lnTo>
                      <a:lnTo>
                        <a:pt x="10" y="202"/>
                      </a:lnTo>
                      <a:lnTo>
                        <a:pt x="16" y="218"/>
                      </a:lnTo>
                      <a:lnTo>
                        <a:pt x="24" y="232"/>
                      </a:lnTo>
                      <a:lnTo>
                        <a:pt x="34" y="246"/>
                      </a:lnTo>
                      <a:lnTo>
                        <a:pt x="46" y="258"/>
                      </a:lnTo>
                      <a:lnTo>
                        <a:pt x="58" y="270"/>
                      </a:lnTo>
                      <a:lnTo>
                        <a:pt x="58" y="270"/>
                      </a:lnTo>
                      <a:lnTo>
                        <a:pt x="78" y="282"/>
                      </a:lnTo>
                      <a:lnTo>
                        <a:pt x="100" y="292"/>
                      </a:lnTo>
                      <a:lnTo>
                        <a:pt x="126" y="300"/>
                      </a:lnTo>
                      <a:lnTo>
                        <a:pt x="150" y="302"/>
                      </a:lnTo>
                      <a:lnTo>
                        <a:pt x="150" y="302"/>
                      </a:lnTo>
                      <a:lnTo>
                        <a:pt x="176" y="300"/>
                      </a:lnTo>
                      <a:lnTo>
                        <a:pt x="200" y="292"/>
                      </a:lnTo>
                      <a:lnTo>
                        <a:pt x="224" y="282"/>
                      </a:lnTo>
                      <a:lnTo>
                        <a:pt x="244" y="270"/>
                      </a:lnTo>
                      <a:lnTo>
                        <a:pt x="244" y="270"/>
                      </a:lnTo>
                      <a:lnTo>
                        <a:pt x="256" y="258"/>
                      </a:lnTo>
                      <a:lnTo>
                        <a:pt x="268" y="246"/>
                      </a:lnTo>
                      <a:lnTo>
                        <a:pt x="278" y="232"/>
                      </a:lnTo>
                      <a:lnTo>
                        <a:pt x="286" y="218"/>
                      </a:lnTo>
                      <a:lnTo>
                        <a:pt x="292" y="202"/>
                      </a:lnTo>
                      <a:lnTo>
                        <a:pt x="298" y="186"/>
                      </a:lnTo>
                      <a:lnTo>
                        <a:pt x="300" y="168"/>
                      </a:lnTo>
                      <a:lnTo>
                        <a:pt x="302" y="150"/>
                      </a:lnTo>
                      <a:lnTo>
                        <a:pt x="302" y="150"/>
                      </a:lnTo>
                      <a:lnTo>
                        <a:pt x="300" y="136"/>
                      </a:lnTo>
                      <a:lnTo>
                        <a:pt x="298" y="122"/>
                      </a:lnTo>
                      <a:lnTo>
                        <a:pt x="298" y="122"/>
                      </a:lnTo>
                      <a:close/>
                      <a:moveTo>
                        <a:pt x="150" y="96"/>
                      </a:moveTo>
                      <a:lnTo>
                        <a:pt x="150" y="96"/>
                      </a:lnTo>
                      <a:lnTo>
                        <a:pt x="162" y="96"/>
                      </a:lnTo>
                      <a:lnTo>
                        <a:pt x="172" y="100"/>
                      </a:lnTo>
                      <a:lnTo>
                        <a:pt x="182" y="104"/>
                      </a:lnTo>
                      <a:lnTo>
                        <a:pt x="190" y="112"/>
                      </a:lnTo>
                      <a:lnTo>
                        <a:pt x="196" y="120"/>
                      </a:lnTo>
                      <a:lnTo>
                        <a:pt x="202" y="130"/>
                      </a:lnTo>
                      <a:lnTo>
                        <a:pt x="206" y="140"/>
                      </a:lnTo>
                      <a:lnTo>
                        <a:pt x="206" y="150"/>
                      </a:lnTo>
                      <a:lnTo>
                        <a:pt x="206" y="150"/>
                      </a:lnTo>
                      <a:lnTo>
                        <a:pt x="206" y="162"/>
                      </a:lnTo>
                      <a:lnTo>
                        <a:pt x="202" y="172"/>
                      </a:lnTo>
                      <a:lnTo>
                        <a:pt x="196" y="182"/>
                      </a:lnTo>
                      <a:lnTo>
                        <a:pt x="190" y="190"/>
                      </a:lnTo>
                      <a:lnTo>
                        <a:pt x="182" y="196"/>
                      </a:lnTo>
                      <a:lnTo>
                        <a:pt x="172" y="202"/>
                      </a:lnTo>
                      <a:lnTo>
                        <a:pt x="162" y="206"/>
                      </a:lnTo>
                      <a:lnTo>
                        <a:pt x="150" y="206"/>
                      </a:lnTo>
                      <a:lnTo>
                        <a:pt x="150" y="206"/>
                      </a:lnTo>
                      <a:lnTo>
                        <a:pt x="140" y="206"/>
                      </a:lnTo>
                      <a:lnTo>
                        <a:pt x="130" y="202"/>
                      </a:lnTo>
                      <a:lnTo>
                        <a:pt x="120" y="196"/>
                      </a:lnTo>
                      <a:lnTo>
                        <a:pt x="112" y="190"/>
                      </a:lnTo>
                      <a:lnTo>
                        <a:pt x="104" y="182"/>
                      </a:lnTo>
                      <a:lnTo>
                        <a:pt x="100" y="172"/>
                      </a:lnTo>
                      <a:lnTo>
                        <a:pt x="96" y="162"/>
                      </a:lnTo>
                      <a:lnTo>
                        <a:pt x="96" y="150"/>
                      </a:lnTo>
                      <a:lnTo>
                        <a:pt x="96" y="150"/>
                      </a:lnTo>
                      <a:lnTo>
                        <a:pt x="96" y="140"/>
                      </a:lnTo>
                      <a:lnTo>
                        <a:pt x="100" y="130"/>
                      </a:lnTo>
                      <a:lnTo>
                        <a:pt x="104" y="120"/>
                      </a:lnTo>
                      <a:lnTo>
                        <a:pt x="112" y="112"/>
                      </a:lnTo>
                      <a:lnTo>
                        <a:pt x="120" y="104"/>
                      </a:lnTo>
                      <a:lnTo>
                        <a:pt x="130" y="100"/>
                      </a:lnTo>
                      <a:lnTo>
                        <a:pt x="140" y="96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Freeform 34">
                  <a:extLst>
                    <a:ext uri="{FF2B5EF4-FFF2-40B4-BE49-F238E27FC236}">
                      <a16:creationId xmlns:a16="http://schemas.microsoft.com/office/drawing/2014/main" id="{2E43A0CF-26B2-46E1-B6E0-D26D42087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70025" y="6103938"/>
                  <a:ext cx="476250" cy="479425"/>
                </a:xfrm>
                <a:custGeom>
                  <a:avLst/>
                  <a:gdLst>
                    <a:gd name="T0" fmla="*/ 216 w 300"/>
                    <a:gd name="T1" fmla="*/ 16 h 302"/>
                    <a:gd name="T2" fmla="*/ 186 w 300"/>
                    <a:gd name="T3" fmla="*/ 4 h 302"/>
                    <a:gd name="T4" fmla="*/ 150 w 300"/>
                    <a:gd name="T5" fmla="*/ 0 h 302"/>
                    <a:gd name="T6" fmla="*/ 136 w 300"/>
                    <a:gd name="T7" fmla="*/ 2 h 302"/>
                    <a:gd name="T8" fmla="*/ 110 w 300"/>
                    <a:gd name="T9" fmla="*/ 6 h 302"/>
                    <a:gd name="T10" fmla="*/ 84 w 300"/>
                    <a:gd name="T11" fmla="*/ 16 h 302"/>
                    <a:gd name="T12" fmla="*/ 52 w 300"/>
                    <a:gd name="T13" fmla="*/ 38 h 302"/>
                    <a:gd name="T14" fmla="*/ 18 w 300"/>
                    <a:gd name="T15" fmla="*/ 80 h 302"/>
                    <a:gd name="T16" fmla="*/ 8 w 300"/>
                    <a:gd name="T17" fmla="*/ 104 h 302"/>
                    <a:gd name="T18" fmla="*/ 2 w 300"/>
                    <a:gd name="T19" fmla="*/ 130 h 302"/>
                    <a:gd name="T20" fmla="*/ 0 w 300"/>
                    <a:gd name="T21" fmla="*/ 150 h 302"/>
                    <a:gd name="T22" fmla="*/ 0 w 300"/>
                    <a:gd name="T23" fmla="*/ 168 h 302"/>
                    <a:gd name="T24" fmla="*/ 8 w 300"/>
                    <a:gd name="T25" fmla="*/ 202 h 302"/>
                    <a:gd name="T26" fmla="*/ 24 w 300"/>
                    <a:gd name="T27" fmla="*/ 232 h 302"/>
                    <a:gd name="T28" fmla="*/ 46 w 300"/>
                    <a:gd name="T29" fmla="*/ 258 h 302"/>
                    <a:gd name="T30" fmla="*/ 58 w 300"/>
                    <a:gd name="T31" fmla="*/ 270 h 302"/>
                    <a:gd name="T32" fmla="*/ 100 w 300"/>
                    <a:gd name="T33" fmla="*/ 292 h 302"/>
                    <a:gd name="T34" fmla="*/ 150 w 300"/>
                    <a:gd name="T35" fmla="*/ 302 h 302"/>
                    <a:gd name="T36" fmla="*/ 176 w 300"/>
                    <a:gd name="T37" fmla="*/ 300 h 302"/>
                    <a:gd name="T38" fmla="*/ 222 w 300"/>
                    <a:gd name="T39" fmla="*/ 282 h 302"/>
                    <a:gd name="T40" fmla="*/ 244 w 300"/>
                    <a:gd name="T41" fmla="*/ 270 h 302"/>
                    <a:gd name="T42" fmla="*/ 266 w 300"/>
                    <a:gd name="T43" fmla="*/ 246 h 302"/>
                    <a:gd name="T44" fmla="*/ 286 w 300"/>
                    <a:gd name="T45" fmla="*/ 218 h 302"/>
                    <a:gd name="T46" fmla="*/ 296 w 300"/>
                    <a:gd name="T47" fmla="*/ 186 h 302"/>
                    <a:gd name="T48" fmla="*/ 300 w 300"/>
                    <a:gd name="T49" fmla="*/ 150 h 302"/>
                    <a:gd name="T50" fmla="*/ 300 w 300"/>
                    <a:gd name="T51" fmla="*/ 128 h 302"/>
                    <a:gd name="T52" fmla="*/ 288 w 300"/>
                    <a:gd name="T53" fmla="*/ 88 h 302"/>
                    <a:gd name="T54" fmla="*/ 266 w 300"/>
                    <a:gd name="T55" fmla="*/ 54 h 302"/>
                    <a:gd name="T56" fmla="*/ 234 w 300"/>
                    <a:gd name="T57" fmla="*/ 26 h 302"/>
                    <a:gd name="T58" fmla="*/ 216 w 300"/>
                    <a:gd name="T59" fmla="*/ 16 h 302"/>
                    <a:gd name="T60" fmla="*/ 150 w 300"/>
                    <a:gd name="T61" fmla="*/ 96 h 302"/>
                    <a:gd name="T62" fmla="*/ 172 w 300"/>
                    <a:gd name="T63" fmla="*/ 100 h 302"/>
                    <a:gd name="T64" fmla="*/ 190 w 300"/>
                    <a:gd name="T65" fmla="*/ 112 h 302"/>
                    <a:gd name="T66" fmla="*/ 202 w 300"/>
                    <a:gd name="T67" fmla="*/ 130 h 302"/>
                    <a:gd name="T68" fmla="*/ 206 w 300"/>
                    <a:gd name="T69" fmla="*/ 150 h 302"/>
                    <a:gd name="T70" fmla="*/ 204 w 300"/>
                    <a:gd name="T71" fmla="*/ 162 h 302"/>
                    <a:gd name="T72" fmla="*/ 196 w 300"/>
                    <a:gd name="T73" fmla="*/ 182 h 302"/>
                    <a:gd name="T74" fmla="*/ 182 w 300"/>
                    <a:gd name="T75" fmla="*/ 196 h 302"/>
                    <a:gd name="T76" fmla="*/ 162 w 300"/>
                    <a:gd name="T77" fmla="*/ 206 h 302"/>
                    <a:gd name="T78" fmla="*/ 150 w 300"/>
                    <a:gd name="T79" fmla="*/ 206 h 302"/>
                    <a:gd name="T80" fmla="*/ 128 w 300"/>
                    <a:gd name="T81" fmla="*/ 202 h 302"/>
                    <a:gd name="T82" fmla="*/ 112 w 300"/>
                    <a:gd name="T83" fmla="*/ 190 h 302"/>
                    <a:gd name="T84" fmla="*/ 100 w 300"/>
                    <a:gd name="T85" fmla="*/ 172 h 302"/>
                    <a:gd name="T86" fmla="*/ 94 w 300"/>
                    <a:gd name="T87" fmla="*/ 150 h 302"/>
                    <a:gd name="T88" fmla="*/ 96 w 300"/>
                    <a:gd name="T89" fmla="*/ 140 h 302"/>
                    <a:gd name="T90" fmla="*/ 104 w 300"/>
                    <a:gd name="T91" fmla="*/ 120 h 302"/>
                    <a:gd name="T92" fmla="*/ 120 w 300"/>
                    <a:gd name="T93" fmla="*/ 104 h 302"/>
                    <a:gd name="T94" fmla="*/ 140 w 300"/>
                    <a:gd name="T95" fmla="*/ 96 h 302"/>
                    <a:gd name="T96" fmla="*/ 150 w 300"/>
                    <a:gd name="T97" fmla="*/ 96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0" h="302">
                      <a:moveTo>
                        <a:pt x="216" y="16"/>
                      </a:moveTo>
                      <a:lnTo>
                        <a:pt x="216" y="16"/>
                      </a:lnTo>
                      <a:lnTo>
                        <a:pt x="202" y="10"/>
                      </a:lnTo>
                      <a:lnTo>
                        <a:pt x="186" y="4"/>
                      </a:lnTo>
                      <a:lnTo>
                        <a:pt x="168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2" y="4"/>
                      </a:lnTo>
                      <a:lnTo>
                        <a:pt x="110" y="6"/>
                      </a:lnTo>
                      <a:lnTo>
                        <a:pt x="96" y="10"/>
                      </a:lnTo>
                      <a:lnTo>
                        <a:pt x="84" y="16"/>
                      </a:lnTo>
                      <a:lnTo>
                        <a:pt x="72" y="22"/>
                      </a:lnTo>
                      <a:lnTo>
                        <a:pt x="52" y="38"/>
                      </a:lnTo>
                      <a:lnTo>
                        <a:pt x="32" y="58"/>
                      </a:lnTo>
                      <a:lnTo>
                        <a:pt x="18" y="80"/>
                      </a:lnTo>
                      <a:lnTo>
                        <a:pt x="12" y="92"/>
                      </a:lnTo>
                      <a:lnTo>
                        <a:pt x="8" y="104"/>
                      </a:lnTo>
                      <a:lnTo>
                        <a:pt x="4" y="118"/>
                      </a:lnTo>
                      <a:lnTo>
                        <a:pt x="2" y="130"/>
                      </a:lnTo>
                      <a:lnTo>
                        <a:pt x="2" y="130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0" y="168"/>
                      </a:lnTo>
                      <a:lnTo>
                        <a:pt x="4" y="186"/>
                      </a:lnTo>
                      <a:lnTo>
                        <a:pt x="8" y="202"/>
                      </a:lnTo>
                      <a:lnTo>
                        <a:pt x="16" y="218"/>
                      </a:lnTo>
                      <a:lnTo>
                        <a:pt x="24" y="232"/>
                      </a:lnTo>
                      <a:lnTo>
                        <a:pt x="34" y="246"/>
                      </a:lnTo>
                      <a:lnTo>
                        <a:pt x="46" y="258"/>
                      </a:lnTo>
                      <a:lnTo>
                        <a:pt x="58" y="270"/>
                      </a:lnTo>
                      <a:lnTo>
                        <a:pt x="58" y="270"/>
                      </a:lnTo>
                      <a:lnTo>
                        <a:pt x="78" y="282"/>
                      </a:lnTo>
                      <a:lnTo>
                        <a:pt x="100" y="292"/>
                      </a:lnTo>
                      <a:lnTo>
                        <a:pt x="124" y="300"/>
                      </a:lnTo>
                      <a:lnTo>
                        <a:pt x="150" y="302"/>
                      </a:lnTo>
                      <a:lnTo>
                        <a:pt x="150" y="302"/>
                      </a:lnTo>
                      <a:lnTo>
                        <a:pt x="176" y="300"/>
                      </a:lnTo>
                      <a:lnTo>
                        <a:pt x="200" y="292"/>
                      </a:lnTo>
                      <a:lnTo>
                        <a:pt x="222" y="282"/>
                      </a:lnTo>
                      <a:lnTo>
                        <a:pt x="244" y="270"/>
                      </a:lnTo>
                      <a:lnTo>
                        <a:pt x="244" y="270"/>
                      </a:lnTo>
                      <a:lnTo>
                        <a:pt x="256" y="258"/>
                      </a:lnTo>
                      <a:lnTo>
                        <a:pt x="266" y="246"/>
                      </a:lnTo>
                      <a:lnTo>
                        <a:pt x="276" y="232"/>
                      </a:lnTo>
                      <a:lnTo>
                        <a:pt x="286" y="218"/>
                      </a:lnTo>
                      <a:lnTo>
                        <a:pt x="292" y="202"/>
                      </a:lnTo>
                      <a:lnTo>
                        <a:pt x="296" y="186"/>
                      </a:lnTo>
                      <a:lnTo>
                        <a:pt x="300" y="168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28"/>
                      </a:lnTo>
                      <a:lnTo>
                        <a:pt x="294" y="108"/>
                      </a:lnTo>
                      <a:lnTo>
                        <a:pt x="288" y="88"/>
                      </a:lnTo>
                      <a:lnTo>
                        <a:pt x="278" y="70"/>
                      </a:lnTo>
                      <a:lnTo>
                        <a:pt x="266" y="54"/>
                      </a:lnTo>
                      <a:lnTo>
                        <a:pt x="250" y="40"/>
                      </a:lnTo>
                      <a:lnTo>
                        <a:pt x="234" y="26"/>
                      </a:lnTo>
                      <a:lnTo>
                        <a:pt x="216" y="16"/>
                      </a:lnTo>
                      <a:lnTo>
                        <a:pt x="216" y="16"/>
                      </a:lnTo>
                      <a:close/>
                      <a:moveTo>
                        <a:pt x="150" y="96"/>
                      </a:moveTo>
                      <a:lnTo>
                        <a:pt x="150" y="96"/>
                      </a:lnTo>
                      <a:lnTo>
                        <a:pt x="162" y="96"/>
                      </a:lnTo>
                      <a:lnTo>
                        <a:pt x="172" y="100"/>
                      </a:lnTo>
                      <a:lnTo>
                        <a:pt x="182" y="104"/>
                      </a:lnTo>
                      <a:lnTo>
                        <a:pt x="190" y="112"/>
                      </a:lnTo>
                      <a:lnTo>
                        <a:pt x="196" y="120"/>
                      </a:lnTo>
                      <a:lnTo>
                        <a:pt x="202" y="130"/>
                      </a:lnTo>
                      <a:lnTo>
                        <a:pt x="204" y="140"/>
                      </a:lnTo>
                      <a:lnTo>
                        <a:pt x="206" y="150"/>
                      </a:lnTo>
                      <a:lnTo>
                        <a:pt x="206" y="150"/>
                      </a:lnTo>
                      <a:lnTo>
                        <a:pt x="204" y="162"/>
                      </a:lnTo>
                      <a:lnTo>
                        <a:pt x="202" y="172"/>
                      </a:lnTo>
                      <a:lnTo>
                        <a:pt x="196" y="182"/>
                      </a:lnTo>
                      <a:lnTo>
                        <a:pt x="190" y="190"/>
                      </a:lnTo>
                      <a:lnTo>
                        <a:pt x="182" y="196"/>
                      </a:lnTo>
                      <a:lnTo>
                        <a:pt x="172" y="202"/>
                      </a:lnTo>
                      <a:lnTo>
                        <a:pt x="162" y="206"/>
                      </a:lnTo>
                      <a:lnTo>
                        <a:pt x="150" y="206"/>
                      </a:lnTo>
                      <a:lnTo>
                        <a:pt x="150" y="206"/>
                      </a:lnTo>
                      <a:lnTo>
                        <a:pt x="140" y="206"/>
                      </a:lnTo>
                      <a:lnTo>
                        <a:pt x="128" y="202"/>
                      </a:lnTo>
                      <a:lnTo>
                        <a:pt x="120" y="196"/>
                      </a:lnTo>
                      <a:lnTo>
                        <a:pt x="112" y="190"/>
                      </a:lnTo>
                      <a:lnTo>
                        <a:pt x="104" y="182"/>
                      </a:lnTo>
                      <a:lnTo>
                        <a:pt x="100" y="172"/>
                      </a:lnTo>
                      <a:lnTo>
                        <a:pt x="96" y="162"/>
                      </a:lnTo>
                      <a:lnTo>
                        <a:pt x="94" y="150"/>
                      </a:lnTo>
                      <a:lnTo>
                        <a:pt x="94" y="150"/>
                      </a:lnTo>
                      <a:lnTo>
                        <a:pt x="96" y="140"/>
                      </a:lnTo>
                      <a:lnTo>
                        <a:pt x="100" y="130"/>
                      </a:lnTo>
                      <a:lnTo>
                        <a:pt x="104" y="120"/>
                      </a:lnTo>
                      <a:lnTo>
                        <a:pt x="112" y="112"/>
                      </a:lnTo>
                      <a:lnTo>
                        <a:pt x="120" y="104"/>
                      </a:lnTo>
                      <a:lnTo>
                        <a:pt x="128" y="100"/>
                      </a:lnTo>
                      <a:lnTo>
                        <a:pt x="140" y="96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" name="Rectangle 35">
                  <a:extLst>
                    <a:ext uri="{FF2B5EF4-FFF2-40B4-BE49-F238E27FC236}">
                      <a16:creationId xmlns:a16="http://schemas.microsoft.com/office/drawing/2014/main" id="{1B906261-F3B0-2A49-E1EC-46A14663C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950" y="5227638"/>
                  <a:ext cx="2006600" cy="1333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7716" tIns="33858" rIns="67716" bIns="33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73261">
                    <a:defRPr/>
                  </a:pPr>
                  <a:endParaRPr lang="ru-RU" sz="1185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27878E8-F0DD-C288-6C37-A4915A305C39}"/>
                  </a:ext>
                </a:extLst>
              </p:cNvPr>
              <p:cNvSpPr txBox="1"/>
              <p:nvPr/>
            </p:nvSpPr>
            <p:spPr>
              <a:xfrm>
                <a:off x="1477893" y="1666752"/>
                <a:ext cx="944752" cy="175629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Добыча урана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57AB0BD-D8B6-00A6-9D2D-3FDE70782023}"/>
                </a:ext>
              </a:extLst>
            </p:cNvPr>
            <p:cNvGrpSpPr/>
            <p:nvPr/>
          </p:nvGrpSpPr>
          <p:grpSpPr>
            <a:xfrm>
              <a:off x="1284552" y="4065727"/>
              <a:ext cx="823304" cy="519523"/>
              <a:chOff x="2390851" y="3106592"/>
              <a:chExt cx="833808" cy="526151"/>
            </a:xfrm>
          </p:grpSpPr>
          <p:pic>
            <p:nvPicPr>
              <p:cNvPr id="136" name="Picture 6" descr="Black H2 Gas Pump Icon Stock Illustration - Download Image Now - iStock">
                <a:extLst>
                  <a:ext uri="{FF2B5EF4-FFF2-40B4-BE49-F238E27FC236}">
                    <a16:creationId xmlns:a16="http://schemas.microsoft.com/office/drawing/2014/main" id="{EDE9E819-373A-9EB0-1680-288F195EA0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7624" y="3106592"/>
                <a:ext cx="387608" cy="387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91C1B35-66A7-B358-E9CB-145E5651000E}"/>
                  </a:ext>
                </a:extLst>
              </p:cNvPr>
              <p:cNvSpPr txBox="1"/>
              <p:nvPr/>
            </p:nvSpPr>
            <p:spPr>
              <a:xfrm>
                <a:off x="2390851" y="3457114"/>
                <a:ext cx="833808" cy="175629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Водород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509E5F1-AC88-12EC-4DB9-7685355008B4}"/>
                </a:ext>
              </a:extLst>
            </p:cNvPr>
            <p:cNvGrpSpPr/>
            <p:nvPr/>
          </p:nvGrpSpPr>
          <p:grpSpPr>
            <a:xfrm>
              <a:off x="5648414" y="4283547"/>
              <a:ext cx="965168" cy="532045"/>
              <a:chOff x="2374708" y="3190222"/>
              <a:chExt cx="977482" cy="538833"/>
            </a:xfrm>
          </p:grpSpPr>
          <p:pic>
            <p:nvPicPr>
              <p:cNvPr id="134" name="Picture 12" descr="Technology Features And Benefits - Water Treatment Plant Icon | Full Size  PNG Download | SeekPNG">
                <a:extLst>
                  <a:ext uri="{FF2B5EF4-FFF2-40B4-BE49-F238E27FC236}">
                    <a16:creationId xmlns:a16="http://schemas.microsoft.com/office/drawing/2014/main" id="{2D6986B4-FBD0-CAA9-277F-719844D3A5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105" y="3190222"/>
                <a:ext cx="374828" cy="31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F184B79-D501-50D8-1443-5D951A2E5570}"/>
                  </a:ext>
                </a:extLst>
              </p:cNvPr>
              <p:cNvSpPr txBox="1"/>
              <p:nvPr/>
            </p:nvSpPr>
            <p:spPr>
              <a:xfrm>
                <a:off x="2374708" y="3541535"/>
                <a:ext cx="977482" cy="187520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Водоподготовка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BE3E55C1-2155-9297-5B89-605CEF6F4C62}"/>
                </a:ext>
              </a:extLst>
            </p:cNvPr>
            <p:cNvGrpSpPr/>
            <p:nvPr/>
          </p:nvGrpSpPr>
          <p:grpSpPr>
            <a:xfrm>
              <a:off x="190476" y="3403412"/>
              <a:ext cx="1094075" cy="563086"/>
              <a:chOff x="1508065" y="3585881"/>
              <a:chExt cx="1108034" cy="570269"/>
            </a:xfrm>
          </p:grpSpPr>
          <p:pic>
            <p:nvPicPr>
              <p:cNvPr id="132" name="Picture 20" descr="Wind Energy Icon #389185 - Free Icons Library">
                <a:extLst>
                  <a:ext uri="{FF2B5EF4-FFF2-40B4-BE49-F238E27FC236}">
                    <a16:creationId xmlns:a16="http://schemas.microsoft.com/office/drawing/2014/main" id="{B5CB5A0C-AB90-4F12-2064-EA534EAE8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571" y="3585881"/>
                <a:ext cx="395145" cy="395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3A513A4-ADE7-D139-12B8-0E9AD30D8731}"/>
                  </a:ext>
                </a:extLst>
              </p:cNvPr>
              <p:cNvSpPr txBox="1"/>
              <p:nvPr/>
            </p:nvSpPr>
            <p:spPr>
              <a:xfrm>
                <a:off x="1508065" y="3968630"/>
                <a:ext cx="1108034" cy="187520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Ветроэнергетика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F3E33FD0-E25B-59E1-434E-A600708F2F62}"/>
                </a:ext>
              </a:extLst>
            </p:cNvPr>
            <p:cNvGrpSpPr/>
            <p:nvPr/>
          </p:nvGrpSpPr>
          <p:grpSpPr>
            <a:xfrm>
              <a:off x="290115" y="4095373"/>
              <a:ext cx="889862" cy="618098"/>
              <a:chOff x="1760998" y="4074174"/>
              <a:chExt cx="901215" cy="625985"/>
            </a:xfrm>
          </p:grpSpPr>
          <p:pic>
            <p:nvPicPr>
              <p:cNvPr id="130" name="Picture 16" descr="Battery, electric, energy, storage icon - Free download">
                <a:extLst>
                  <a:ext uri="{FF2B5EF4-FFF2-40B4-BE49-F238E27FC236}">
                    <a16:creationId xmlns:a16="http://schemas.microsoft.com/office/drawing/2014/main" id="{27BCE2F5-D1BC-A789-A970-6CAA80A61A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925" y="4074174"/>
                <a:ext cx="363857" cy="363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7972EF1-2243-AB04-CAB9-1AC50227B381}"/>
                  </a:ext>
                </a:extLst>
              </p:cNvPr>
              <p:cNvSpPr txBox="1"/>
              <p:nvPr/>
            </p:nvSpPr>
            <p:spPr>
              <a:xfrm>
                <a:off x="1760998" y="4401304"/>
                <a:ext cx="901215" cy="298855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Накопители энергии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E04F38F-EB26-3B30-E6E3-9776C75298B3}"/>
                </a:ext>
              </a:extLst>
            </p:cNvPr>
            <p:cNvGrpSpPr/>
            <p:nvPr/>
          </p:nvGrpSpPr>
          <p:grpSpPr>
            <a:xfrm>
              <a:off x="1200101" y="3365183"/>
              <a:ext cx="974922" cy="609688"/>
              <a:chOff x="2970325" y="4110038"/>
              <a:chExt cx="987358" cy="617468"/>
            </a:xfrm>
          </p:grpSpPr>
          <p:pic>
            <p:nvPicPr>
              <p:cNvPr id="128" name="Picture 22" descr="Industries — LeanXcale">
                <a:extLst>
                  <a:ext uri="{FF2B5EF4-FFF2-40B4-BE49-F238E27FC236}">
                    <a16:creationId xmlns:a16="http://schemas.microsoft.com/office/drawing/2014/main" id="{F895FB8B-CFB9-5AA0-8ADC-5793D7D34D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3003" y="4110038"/>
                <a:ext cx="412056" cy="41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727D4B6-F2CD-06E2-7576-9C1C4D4A7CFE}"/>
                  </a:ext>
                </a:extLst>
              </p:cNvPr>
              <p:cNvSpPr txBox="1"/>
              <p:nvPr/>
            </p:nvSpPr>
            <p:spPr>
              <a:xfrm>
                <a:off x="2970325" y="4539985"/>
                <a:ext cx="987358" cy="187521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Умные сети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CC5FF6C4-2744-A385-F918-CD7F071E7D75}"/>
                </a:ext>
              </a:extLst>
            </p:cNvPr>
            <p:cNvGrpSpPr/>
            <p:nvPr/>
          </p:nvGrpSpPr>
          <p:grpSpPr>
            <a:xfrm>
              <a:off x="2021110" y="1011794"/>
              <a:ext cx="1280692" cy="539150"/>
              <a:chOff x="2301033" y="1883454"/>
              <a:chExt cx="1297030" cy="546028"/>
            </a:xfrm>
            <a:solidFill>
              <a:schemeClr val="bg1"/>
            </a:solidFill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166289A-0193-C03C-0D7A-B44A444DA551}"/>
                  </a:ext>
                </a:extLst>
              </p:cNvPr>
              <p:cNvSpPr txBox="1"/>
              <p:nvPr/>
            </p:nvSpPr>
            <p:spPr>
              <a:xfrm>
                <a:off x="2301033" y="2130627"/>
                <a:ext cx="1297030" cy="298855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Проектирование,</a:t>
                </a:r>
              </a:p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сооружение АЭС</a:t>
                </a:r>
              </a:p>
            </p:txBody>
          </p:sp>
          <p:grpSp>
            <p:nvGrpSpPr>
              <p:cNvPr id="122" name="Группа 121">
                <a:extLst>
                  <a:ext uri="{FF2B5EF4-FFF2-40B4-BE49-F238E27FC236}">
                    <a16:creationId xmlns:a16="http://schemas.microsoft.com/office/drawing/2014/main" id="{D2E0BE78-2B78-0F91-1E1A-A25FE3DB16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93591" y="1883454"/>
                <a:ext cx="285359" cy="288000"/>
                <a:chOff x="6707981" y="2336951"/>
                <a:chExt cx="1028700" cy="1038225"/>
              </a:xfrm>
              <a:grpFill/>
            </p:grpSpPr>
            <p:sp>
              <p:nvSpPr>
                <p:cNvPr id="123" name="Freeform 5">
                  <a:extLst>
                    <a:ext uri="{FF2B5EF4-FFF2-40B4-BE49-F238E27FC236}">
                      <a16:creationId xmlns:a16="http://schemas.microsoft.com/office/drawing/2014/main" id="{8E058FA0-AF8A-A845-0C53-F0F09B40A6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01706" y="3019576"/>
                  <a:ext cx="304800" cy="136525"/>
                </a:xfrm>
                <a:custGeom>
                  <a:avLst/>
                  <a:gdLst>
                    <a:gd name="T0" fmla="*/ 138 w 192"/>
                    <a:gd name="T1" fmla="*/ 18 h 86"/>
                    <a:gd name="T2" fmla="*/ 168 w 192"/>
                    <a:gd name="T3" fmla="*/ 30 h 86"/>
                    <a:gd name="T4" fmla="*/ 168 w 192"/>
                    <a:gd name="T5" fmla="*/ 30 h 86"/>
                    <a:gd name="T6" fmla="*/ 168 w 192"/>
                    <a:gd name="T7" fmla="*/ 30 h 86"/>
                    <a:gd name="T8" fmla="*/ 152 w 192"/>
                    <a:gd name="T9" fmla="*/ 50 h 86"/>
                    <a:gd name="T10" fmla="*/ 132 w 192"/>
                    <a:gd name="T11" fmla="*/ 68 h 86"/>
                    <a:gd name="T12" fmla="*/ 96 w 192"/>
                    <a:gd name="T13" fmla="*/ 50 h 86"/>
                    <a:gd name="T14" fmla="*/ 54 w 192"/>
                    <a:gd name="T15" fmla="*/ 32 h 86"/>
                    <a:gd name="T16" fmla="*/ 138 w 192"/>
                    <a:gd name="T17" fmla="*/ 18 h 86"/>
                    <a:gd name="T18" fmla="*/ 140 w 192"/>
                    <a:gd name="T19" fmla="*/ 0 h 86"/>
                    <a:gd name="T20" fmla="*/ 0 w 192"/>
                    <a:gd name="T21" fmla="*/ 24 h 86"/>
                    <a:gd name="T22" fmla="*/ 90 w 192"/>
                    <a:gd name="T23" fmla="*/ 66 h 86"/>
                    <a:gd name="T24" fmla="*/ 134 w 192"/>
                    <a:gd name="T25" fmla="*/ 86 h 86"/>
                    <a:gd name="T26" fmla="*/ 134 w 192"/>
                    <a:gd name="T27" fmla="*/ 86 h 86"/>
                    <a:gd name="T28" fmla="*/ 150 w 192"/>
                    <a:gd name="T29" fmla="*/ 72 h 86"/>
                    <a:gd name="T30" fmla="*/ 166 w 192"/>
                    <a:gd name="T31" fmla="*/ 58 h 86"/>
                    <a:gd name="T32" fmla="*/ 180 w 192"/>
                    <a:gd name="T33" fmla="*/ 42 h 86"/>
                    <a:gd name="T34" fmla="*/ 192 w 192"/>
                    <a:gd name="T35" fmla="*/ 24 h 86"/>
                    <a:gd name="T36" fmla="*/ 174 w 192"/>
                    <a:gd name="T37" fmla="*/ 16 h 86"/>
                    <a:gd name="T38" fmla="*/ 140 w 192"/>
                    <a:gd name="T39" fmla="*/ 0 h 86"/>
                    <a:gd name="T40" fmla="*/ 140 w 192"/>
                    <a:gd name="T41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2" h="86">
                      <a:moveTo>
                        <a:pt x="138" y="18"/>
                      </a:moveTo>
                      <a:lnTo>
                        <a:pt x="168" y="30"/>
                      </a:lnTo>
                      <a:lnTo>
                        <a:pt x="168" y="30"/>
                      </a:lnTo>
                      <a:lnTo>
                        <a:pt x="168" y="30"/>
                      </a:lnTo>
                      <a:lnTo>
                        <a:pt x="152" y="50"/>
                      </a:lnTo>
                      <a:lnTo>
                        <a:pt x="132" y="68"/>
                      </a:lnTo>
                      <a:lnTo>
                        <a:pt x="96" y="50"/>
                      </a:lnTo>
                      <a:lnTo>
                        <a:pt x="54" y="32"/>
                      </a:lnTo>
                      <a:lnTo>
                        <a:pt x="138" y="18"/>
                      </a:lnTo>
                      <a:close/>
                      <a:moveTo>
                        <a:pt x="140" y="0"/>
                      </a:moveTo>
                      <a:lnTo>
                        <a:pt x="0" y="24"/>
                      </a:lnTo>
                      <a:lnTo>
                        <a:pt x="90" y="66"/>
                      </a:lnTo>
                      <a:lnTo>
                        <a:pt x="134" y="86"/>
                      </a:lnTo>
                      <a:lnTo>
                        <a:pt x="134" y="86"/>
                      </a:lnTo>
                      <a:lnTo>
                        <a:pt x="150" y="72"/>
                      </a:lnTo>
                      <a:lnTo>
                        <a:pt x="166" y="58"/>
                      </a:lnTo>
                      <a:lnTo>
                        <a:pt x="180" y="42"/>
                      </a:lnTo>
                      <a:lnTo>
                        <a:pt x="192" y="24"/>
                      </a:lnTo>
                      <a:lnTo>
                        <a:pt x="174" y="16"/>
                      </a:lnTo>
                      <a:lnTo>
                        <a:pt x="140" y="0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24" name="Freeform 8">
                  <a:extLst>
                    <a:ext uri="{FF2B5EF4-FFF2-40B4-BE49-F238E27FC236}">
                      <a16:creationId xmlns:a16="http://schemas.microsoft.com/office/drawing/2014/main" id="{CFBA74A1-D9A4-EA53-76F6-021B2A27E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9331" y="3372001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2 w 4"/>
                    <a:gd name="T11" fmla="*/ 0 h 2"/>
                    <a:gd name="T12" fmla="*/ 2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25" name="Freeform 9">
                  <a:extLst>
                    <a:ext uri="{FF2B5EF4-FFF2-40B4-BE49-F238E27FC236}">
                      <a16:creationId xmlns:a16="http://schemas.microsoft.com/office/drawing/2014/main" id="{BBC38401-BB67-AEBB-7B2A-617C6D9F9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44506" y="2336951"/>
                  <a:ext cx="809625" cy="625475"/>
                </a:xfrm>
                <a:custGeom>
                  <a:avLst/>
                  <a:gdLst>
                    <a:gd name="T0" fmla="*/ 284 w 510"/>
                    <a:gd name="T1" fmla="*/ 16 h 394"/>
                    <a:gd name="T2" fmla="*/ 344 w 510"/>
                    <a:gd name="T3" fmla="*/ 30 h 394"/>
                    <a:gd name="T4" fmla="*/ 314 w 510"/>
                    <a:gd name="T5" fmla="*/ 28 h 394"/>
                    <a:gd name="T6" fmla="*/ 244 w 510"/>
                    <a:gd name="T7" fmla="*/ 38 h 394"/>
                    <a:gd name="T8" fmla="*/ 184 w 510"/>
                    <a:gd name="T9" fmla="*/ 66 h 394"/>
                    <a:gd name="T10" fmla="*/ 134 w 510"/>
                    <a:gd name="T11" fmla="*/ 112 h 394"/>
                    <a:gd name="T12" fmla="*/ 100 w 510"/>
                    <a:gd name="T13" fmla="*/ 168 h 394"/>
                    <a:gd name="T14" fmla="*/ 84 w 510"/>
                    <a:gd name="T15" fmla="*/ 234 h 394"/>
                    <a:gd name="T16" fmla="*/ 84 w 510"/>
                    <a:gd name="T17" fmla="*/ 288 h 394"/>
                    <a:gd name="T18" fmla="*/ 112 w 510"/>
                    <a:gd name="T19" fmla="*/ 372 h 394"/>
                    <a:gd name="T20" fmla="*/ 68 w 510"/>
                    <a:gd name="T21" fmla="*/ 362 h 394"/>
                    <a:gd name="T22" fmla="*/ 28 w 510"/>
                    <a:gd name="T23" fmla="*/ 346 h 394"/>
                    <a:gd name="T24" fmla="*/ 16 w 510"/>
                    <a:gd name="T25" fmla="*/ 290 h 394"/>
                    <a:gd name="T26" fmla="*/ 20 w 510"/>
                    <a:gd name="T27" fmla="*/ 216 h 394"/>
                    <a:gd name="T28" fmla="*/ 46 w 510"/>
                    <a:gd name="T29" fmla="*/ 146 h 394"/>
                    <a:gd name="T30" fmla="*/ 88 w 510"/>
                    <a:gd name="T31" fmla="*/ 88 h 394"/>
                    <a:gd name="T32" fmla="*/ 146 w 510"/>
                    <a:gd name="T33" fmla="*/ 46 h 394"/>
                    <a:gd name="T34" fmla="*/ 216 w 510"/>
                    <a:gd name="T35" fmla="*/ 20 h 394"/>
                    <a:gd name="T36" fmla="*/ 262 w 510"/>
                    <a:gd name="T37" fmla="*/ 16 h 394"/>
                    <a:gd name="T38" fmla="*/ 238 w 510"/>
                    <a:gd name="T39" fmla="*/ 0 h 394"/>
                    <a:gd name="T40" fmla="*/ 186 w 510"/>
                    <a:gd name="T41" fmla="*/ 10 h 394"/>
                    <a:gd name="T42" fmla="*/ 116 w 510"/>
                    <a:gd name="T43" fmla="*/ 44 h 394"/>
                    <a:gd name="T44" fmla="*/ 60 w 510"/>
                    <a:gd name="T45" fmla="*/ 96 h 394"/>
                    <a:gd name="T46" fmla="*/ 20 w 510"/>
                    <a:gd name="T47" fmla="*/ 162 h 394"/>
                    <a:gd name="T48" fmla="*/ 0 w 510"/>
                    <a:gd name="T49" fmla="*/ 238 h 394"/>
                    <a:gd name="T50" fmla="*/ 4 w 510"/>
                    <a:gd name="T51" fmla="*/ 318 h 394"/>
                    <a:gd name="T52" fmla="*/ 14 w 510"/>
                    <a:gd name="T53" fmla="*/ 356 h 394"/>
                    <a:gd name="T54" fmla="*/ 16 w 510"/>
                    <a:gd name="T55" fmla="*/ 356 h 394"/>
                    <a:gd name="T56" fmla="*/ 112 w 510"/>
                    <a:gd name="T57" fmla="*/ 388 h 394"/>
                    <a:gd name="T58" fmla="*/ 136 w 510"/>
                    <a:gd name="T59" fmla="*/ 380 h 394"/>
                    <a:gd name="T60" fmla="*/ 112 w 510"/>
                    <a:gd name="T61" fmla="*/ 332 h 394"/>
                    <a:gd name="T62" fmla="*/ 98 w 510"/>
                    <a:gd name="T63" fmla="*/ 278 h 394"/>
                    <a:gd name="T64" fmla="*/ 100 w 510"/>
                    <a:gd name="T65" fmla="*/ 236 h 394"/>
                    <a:gd name="T66" fmla="*/ 116 w 510"/>
                    <a:gd name="T67" fmla="*/ 174 h 394"/>
                    <a:gd name="T68" fmla="*/ 148 w 510"/>
                    <a:gd name="T69" fmla="*/ 122 h 394"/>
                    <a:gd name="T70" fmla="*/ 192 w 510"/>
                    <a:gd name="T71" fmla="*/ 80 h 394"/>
                    <a:gd name="T72" fmla="*/ 250 w 510"/>
                    <a:gd name="T73" fmla="*/ 54 h 394"/>
                    <a:gd name="T74" fmla="*/ 314 w 510"/>
                    <a:gd name="T75" fmla="*/ 44 h 394"/>
                    <a:gd name="T76" fmla="*/ 346 w 510"/>
                    <a:gd name="T77" fmla="*/ 46 h 394"/>
                    <a:gd name="T78" fmla="*/ 432 w 510"/>
                    <a:gd name="T79" fmla="*/ 80 h 394"/>
                    <a:gd name="T80" fmla="*/ 496 w 510"/>
                    <a:gd name="T81" fmla="*/ 146 h 394"/>
                    <a:gd name="T82" fmla="*/ 502 w 510"/>
                    <a:gd name="T83" fmla="*/ 154 h 394"/>
                    <a:gd name="T84" fmla="*/ 470 w 510"/>
                    <a:gd name="T85" fmla="*/ 102 h 394"/>
                    <a:gd name="T86" fmla="*/ 428 w 510"/>
                    <a:gd name="T87" fmla="*/ 60 h 394"/>
                    <a:gd name="T88" fmla="*/ 378 w 510"/>
                    <a:gd name="T89" fmla="*/ 26 h 394"/>
                    <a:gd name="T90" fmla="*/ 322 w 510"/>
                    <a:gd name="T91" fmla="*/ 6 h 394"/>
                    <a:gd name="T92" fmla="*/ 262 w 510"/>
                    <a:gd name="T93" fmla="*/ 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10" h="394">
                      <a:moveTo>
                        <a:pt x="262" y="16"/>
                      </a:moveTo>
                      <a:lnTo>
                        <a:pt x="262" y="16"/>
                      </a:lnTo>
                      <a:lnTo>
                        <a:pt x="284" y="16"/>
                      </a:lnTo>
                      <a:lnTo>
                        <a:pt x="304" y="18"/>
                      </a:lnTo>
                      <a:lnTo>
                        <a:pt x="324" y="24"/>
                      </a:lnTo>
                      <a:lnTo>
                        <a:pt x="344" y="30"/>
                      </a:lnTo>
                      <a:lnTo>
                        <a:pt x="344" y="30"/>
                      </a:lnTo>
                      <a:lnTo>
                        <a:pt x="314" y="28"/>
                      </a:lnTo>
                      <a:lnTo>
                        <a:pt x="314" y="28"/>
                      </a:lnTo>
                      <a:lnTo>
                        <a:pt x="290" y="28"/>
                      </a:lnTo>
                      <a:lnTo>
                        <a:pt x="266" y="32"/>
                      </a:lnTo>
                      <a:lnTo>
                        <a:pt x="244" y="38"/>
                      </a:lnTo>
                      <a:lnTo>
                        <a:pt x="224" y="46"/>
                      </a:lnTo>
                      <a:lnTo>
                        <a:pt x="204" y="56"/>
                      </a:lnTo>
                      <a:lnTo>
                        <a:pt x="184" y="66"/>
                      </a:lnTo>
                      <a:lnTo>
                        <a:pt x="166" y="80"/>
                      </a:lnTo>
                      <a:lnTo>
                        <a:pt x="150" y="96"/>
                      </a:lnTo>
                      <a:lnTo>
                        <a:pt x="134" y="112"/>
                      </a:lnTo>
                      <a:lnTo>
                        <a:pt x="122" y="130"/>
                      </a:lnTo>
                      <a:lnTo>
                        <a:pt x="110" y="148"/>
                      </a:lnTo>
                      <a:lnTo>
                        <a:pt x="100" y="168"/>
                      </a:lnTo>
                      <a:lnTo>
                        <a:pt x="92" y="190"/>
                      </a:lnTo>
                      <a:lnTo>
                        <a:pt x="86" y="212"/>
                      </a:lnTo>
                      <a:lnTo>
                        <a:pt x="84" y="234"/>
                      </a:lnTo>
                      <a:lnTo>
                        <a:pt x="82" y="258"/>
                      </a:lnTo>
                      <a:lnTo>
                        <a:pt x="82" y="258"/>
                      </a:lnTo>
                      <a:lnTo>
                        <a:pt x="84" y="288"/>
                      </a:lnTo>
                      <a:lnTo>
                        <a:pt x="90" y="318"/>
                      </a:lnTo>
                      <a:lnTo>
                        <a:pt x="100" y="346"/>
                      </a:lnTo>
                      <a:lnTo>
                        <a:pt x="112" y="372"/>
                      </a:lnTo>
                      <a:lnTo>
                        <a:pt x="112" y="372"/>
                      </a:lnTo>
                      <a:lnTo>
                        <a:pt x="90" y="368"/>
                      </a:lnTo>
                      <a:lnTo>
                        <a:pt x="68" y="362"/>
                      </a:lnTo>
                      <a:lnTo>
                        <a:pt x="48" y="354"/>
                      </a:lnTo>
                      <a:lnTo>
                        <a:pt x="28" y="346"/>
                      </a:lnTo>
                      <a:lnTo>
                        <a:pt x="28" y="346"/>
                      </a:lnTo>
                      <a:lnTo>
                        <a:pt x="20" y="316"/>
                      </a:lnTo>
                      <a:lnTo>
                        <a:pt x="20" y="316"/>
                      </a:lnTo>
                      <a:lnTo>
                        <a:pt x="16" y="290"/>
                      </a:lnTo>
                      <a:lnTo>
                        <a:pt x="16" y="264"/>
                      </a:lnTo>
                      <a:lnTo>
                        <a:pt x="16" y="240"/>
                      </a:lnTo>
                      <a:lnTo>
                        <a:pt x="20" y="216"/>
                      </a:lnTo>
                      <a:lnTo>
                        <a:pt x="26" y="192"/>
                      </a:lnTo>
                      <a:lnTo>
                        <a:pt x="34" y="168"/>
                      </a:lnTo>
                      <a:lnTo>
                        <a:pt x="46" y="146"/>
                      </a:lnTo>
                      <a:lnTo>
                        <a:pt x="58" y="126"/>
                      </a:lnTo>
                      <a:lnTo>
                        <a:pt x="72" y="106"/>
                      </a:lnTo>
                      <a:lnTo>
                        <a:pt x="88" y="88"/>
                      </a:lnTo>
                      <a:lnTo>
                        <a:pt x="106" y="72"/>
                      </a:lnTo>
                      <a:lnTo>
                        <a:pt x="124" y="58"/>
                      </a:lnTo>
                      <a:lnTo>
                        <a:pt x="146" y="46"/>
                      </a:lnTo>
                      <a:lnTo>
                        <a:pt x="168" y="34"/>
                      </a:lnTo>
                      <a:lnTo>
                        <a:pt x="190" y="26"/>
                      </a:lnTo>
                      <a:lnTo>
                        <a:pt x="216" y="20"/>
                      </a:lnTo>
                      <a:lnTo>
                        <a:pt x="216" y="20"/>
                      </a:lnTo>
                      <a:lnTo>
                        <a:pt x="238" y="16"/>
                      </a:lnTo>
                      <a:lnTo>
                        <a:pt x="262" y="16"/>
                      </a:lnTo>
                      <a:close/>
                      <a:moveTo>
                        <a:pt x="262" y="0"/>
                      </a:moveTo>
                      <a:lnTo>
                        <a:pt x="262" y="0"/>
                      </a:lnTo>
                      <a:lnTo>
                        <a:pt x="238" y="0"/>
                      </a:lnTo>
                      <a:lnTo>
                        <a:pt x="212" y="4"/>
                      </a:lnTo>
                      <a:lnTo>
                        <a:pt x="212" y="4"/>
                      </a:lnTo>
                      <a:lnTo>
                        <a:pt x="186" y="10"/>
                      </a:lnTo>
                      <a:lnTo>
                        <a:pt x="162" y="20"/>
                      </a:lnTo>
                      <a:lnTo>
                        <a:pt x="138" y="32"/>
                      </a:lnTo>
                      <a:lnTo>
                        <a:pt x="116" y="44"/>
                      </a:lnTo>
                      <a:lnTo>
                        <a:pt x="94" y="60"/>
                      </a:lnTo>
                      <a:lnTo>
                        <a:pt x="76" y="78"/>
                      </a:lnTo>
                      <a:lnTo>
                        <a:pt x="60" y="96"/>
                      </a:lnTo>
                      <a:lnTo>
                        <a:pt x="44" y="118"/>
                      </a:lnTo>
                      <a:lnTo>
                        <a:pt x="30" y="140"/>
                      </a:lnTo>
                      <a:lnTo>
                        <a:pt x="20" y="162"/>
                      </a:lnTo>
                      <a:lnTo>
                        <a:pt x="12" y="186"/>
                      </a:lnTo>
                      <a:lnTo>
                        <a:pt x="4" y="212"/>
                      </a:lnTo>
                      <a:lnTo>
                        <a:pt x="0" y="238"/>
                      </a:lnTo>
                      <a:lnTo>
                        <a:pt x="0" y="264"/>
                      </a:lnTo>
                      <a:lnTo>
                        <a:pt x="0" y="292"/>
                      </a:lnTo>
                      <a:lnTo>
                        <a:pt x="4" y="318"/>
                      </a:lnTo>
                      <a:lnTo>
                        <a:pt x="4" y="318"/>
                      </a:lnTo>
                      <a:lnTo>
                        <a:pt x="8" y="338"/>
                      </a:lnTo>
                      <a:lnTo>
                        <a:pt x="14" y="356"/>
                      </a:lnTo>
                      <a:lnTo>
                        <a:pt x="14" y="356"/>
                      </a:lnTo>
                      <a:lnTo>
                        <a:pt x="16" y="356"/>
                      </a:lnTo>
                      <a:lnTo>
                        <a:pt x="16" y="356"/>
                      </a:lnTo>
                      <a:lnTo>
                        <a:pt x="46" y="370"/>
                      </a:lnTo>
                      <a:lnTo>
                        <a:pt x="78" y="380"/>
                      </a:lnTo>
                      <a:lnTo>
                        <a:pt x="112" y="388"/>
                      </a:lnTo>
                      <a:lnTo>
                        <a:pt x="146" y="394"/>
                      </a:lnTo>
                      <a:lnTo>
                        <a:pt x="146" y="394"/>
                      </a:lnTo>
                      <a:lnTo>
                        <a:pt x="136" y="380"/>
                      </a:lnTo>
                      <a:lnTo>
                        <a:pt x="126" y="366"/>
                      </a:lnTo>
                      <a:lnTo>
                        <a:pt x="118" y="348"/>
                      </a:lnTo>
                      <a:lnTo>
                        <a:pt x="112" y="332"/>
                      </a:lnTo>
                      <a:lnTo>
                        <a:pt x="106" y="314"/>
                      </a:lnTo>
                      <a:lnTo>
                        <a:pt x="102" y="296"/>
                      </a:lnTo>
                      <a:lnTo>
                        <a:pt x="98" y="278"/>
                      </a:lnTo>
                      <a:lnTo>
                        <a:pt x="98" y="258"/>
                      </a:lnTo>
                      <a:lnTo>
                        <a:pt x="98" y="258"/>
                      </a:lnTo>
                      <a:lnTo>
                        <a:pt x="100" y="236"/>
                      </a:lnTo>
                      <a:lnTo>
                        <a:pt x="102" y="216"/>
                      </a:lnTo>
                      <a:lnTo>
                        <a:pt x="108" y="194"/>
                      </a:lnTo>
                      <a:lnTo>
                        <a:pt x="116" y="174"/>
                      </a:lnTo>
                      <a:lnTo>
                        <a:pt x="124" y="156"/>
                      </a:lnTo>
                      <a:lnTo>
                        <a:pt x="134" y="138"/>
                      </a:lnTo>
                      <a:lnTo>
                        <a:pt x="148" y="122"/>
                      </a:lnTo>
                      <a:lnTo>
                        <a:pt x="162" y="106"/>
                      </a:lnTo>
                      <a:lnTo>
                        <a:pt x="176" y="92"/>
                      </a:lnTo>
                      <a:lnTo>
                        <a:pt x="192" y="80"/>
                      </a:lnTo>
                      <a:lnTo>
                        <a:pt x="210" y="70"/>
                      </a:lnTo>
                      <a:lnTo>
                        <a:pt x="230" y="60"/>
                      </a:lnTo>
                      <a:lnTo>
                        <a:pt x="250" y="54"/>
                      </a:lnTo>
                      <a:lnTo>
                        <a:pt x="270" y="48"/>
                      </a:lnTo>
                      <a:lnTo>
                        <a:pt x="292" y="44"/>
                      </a:lnTo>
                      <a:lnTo>
                        <a:pt x="314" y="44"/>
                      </a:lnTo>
                      <a:lnTo>
                        <a:pt x="314" y="44"/>
                      </a:lnTo>
                      <a:lnTo>
                        <a:pt x="330" y="44"/>
                      </a:lnTo>
                      <a:lnTo>
                        <a:pt x="346" y="46"/>
                      </a:lnTo>
                      <a:lnTo>
                        <a:pt x="376" y="54"/>
                      </a:lnTo>
                      <a:lnTo>
                        <a:pt x="406" y="64"/>
                      </a:lnTo>
                      <a:lnTo>
                        <a:pt x="432" y="80"/>
                      </a:lnTo>
                      <a:lnTo>
                        <a:pt x="458" y="98"/>
                      </a:lnTo>
                      <a:lnTo>
                        <a:pt x="478" y="120"/>
                      </a:lnTo>
                      <a:lnTo>
                        <a:pt x="496" y="146"/>
                      </a:lnTo>
                      <a:lnTo>
                        <a:pt x="510" y="174"/>
                      </a:lnTo>
                      <a:lnTo>
                        <a:pt x="510" y="174"/>
                      </a:lnTo>
                      <a:lnTo>
                        <a:pt x="502" y="154"/>
                      </a:lnTo>
                      <a:lnTo>
                        <a:pt x="494" y="136"/>
                      </a:lnTo>
                      <a:lnTo>
                        <a:pt x="482" y="118"/>
                      </a:lnTo>
                      <a:lnTo>
                        <a:pt x="470" y="102"/>
                      </a:lnTo>
                      <a:lnTo>
                        <a:pt x="458" y="86"/>
                      </a:lnTo>
                      <a:lnTo>
                        <a:pt x="444" y="72"/>
                      </a:lnTo>
                      <a:lnTo>
                        <a:pt x="428" y="60"/>
                      </a:lnTo>
                      <a:lnTo>
                        <a:pt x="412" y="48"/>
                      </a:lnTo>
                      <a:lnTo>
                        <a:pt x="396" y="36"/>
                      </a:lnTo>
                      <a:lnTo>
                        <a:pt x="378" y="26"/>
                      </a:lnTo>
                      <a:lnTo>
                        <a:pt x="360" y="18"/>
                      </a:lnTo>
                      <a:lnTo>
                        <a:pt x="342" y="12"/>
                      </a:lnTo>
                      <a:lnTo>
                        <a:pt x="322" y="6"/>
                      </a:lnTo>
                      <a:lnTo>
                        <a:pt x="302" y="2"/>
                      </a:lnTo>
                      <a:lnTo>
                        <a:pt x="28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26" name="Freeform 12">
                  <a:extLst>
                    <a:ext uri="{FF2B5EF4-FFF2-40B4-BE49-F238E27FC236}">
                      <a16:creationId xmlns:a16="http://schemas.microsoft.com/office/drawing/2014/main" id="{B2BAAB29-3008-6316-A539-91E662572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8181" y="2438551"/>
                  <a:ext cx="641350" cy="530225"/>
                </a:xfrm>
                <a:custGeom>
                  <a:avLst/>
                  <a:gdLst>
                    <a:gd name="T0" fmla="*/ 398 w 404"/>
                    <a:gd name="T1" fmla="*/ 164 h 334"/>
                    <a:gd name="T2" fmla="*/ 398 w 404"/>
                    <a:gd name="T3" fmla="*/ 164 h 334"/>
                    <a:gd name="T4" fmla="*/ 394 w 404"/>
                    <a:gd name="T5" fmla="*/ 144 h 334"/>
                    <a:gd name="T6" fmla="*/ 388 w 404"/>
                    <a:gd name="T7" fmla="*/ 124 h 334"/>
                    <a:gd name="T8" fmla="*/ 388 w 404"/>
                    <a:gd name="T9" fmla="*/ 124 h 334"/>
                    <a:gd name="T10" fmla="*/ 374 w 404"/>
                    <a:gd name="T11" fmla="*/ 98 h 334"/>
                    <a:gd name="T12" fmla="*/ 356 w 404"/>
                    <a:gd name="T13" fmla="*/ 74 h 334"/>
                    <a:gd name="T14" fmla="*/ 336 w 404"/>
                    <a:gd name="T15" fmla="*/ 52 h 334"/>
                    <a:gd name="T16" fmla="*/ 314 w 404"/>
                    <a:gd name="T17" fmla="*/ 36 h 334"/>
                    <a:gd name="T18" fmla="*/ 288 w 404"/>
                    <a:gd name="T19" fmla="*/ 20 h 334"/>
                    <a:gd name="T20" fmla="*/ 262 w 404"/>
                    <a:gd name="T21" fmla="*/ 10 h 334"/>
                    <a:gd name="T22" fmla="*/ 232 w 404"/>
                    <a:gd name="T23" fmla="*/ 4 h 334"/>
                    <a:gd name="T24" fmla="*/ 202 w 404"/>
                    <a:gd name="T25" fmla="*/ 0 h 334"/>
                    <a:gd name="T26" fmla="*/ 202 w 404"/>
                    <a:gd name="T27" fmla="*/ 0 h 334"/>
                    <a:gd name="T28" fmla="*/ 180 w 404"/>
                    <a:gd name="T29" fmla="*/ 2 h 334"/>
                    <a:gd name="T30" fmla="*/ 160 w 404"/>
                    <a:gd name="T31" fmla="*/ 6 h 334"/>
                    <a:gd name="T32" fmla="*/ 142 w 404"/>
                    <a:gd name="T33" fmla="*/ 10 h 334"/>
                    <a:gd name="T34" fmla="*/ 122 w 404"/>
                    <a:gd name="T35" fmla="*/ 16 h 334"/>
                    <a:gd name="T36" fmla="*/ 106 w 404"/>
                    <a:gd name="T37" fmla="*/ 26 h 334"/>
                    <a:gd name="T38" fmla="*/ 88 w 404"/>
                    <a:gd name="T39" fmla="*/ 36 h 334"/>
                    <a:gd name="T40" fmla="*/ 72 w 404"/>
                    <a:gd name="T41" fmla="*/ 48 h 334"/>
                    <a:gd name="T42" fmla="*/ 58 w 404"/>
                    <a:gd name="T43" fmla="*/ 60 h 334"/>
                    <a:gd name="T44" fmla="*/ 46 w 404"/>
                    <a:gd name="T45" fmla="*/ 74 h 334"/>
                    <a:gd name="T46" fmla="*/ 34 w 404"/>
                    <a:gd name="T47" fmla="*/ 90 h 334"/>
                    <a:gd name="T48" fmla="*/ 24 w 404"/>
                    <a:gd name="T49" fmla="*/ 106 h 334"/>
                    <a:gd name="T50" fmla="*/ 16 w 404"/>
                    <a:gd name="T51" fmla="*/ 124 h 334"/>
                    <a:gd name="T52" fmla="*/ 8 w 404"/>
                    <a:gd name="T53" fmla="*/ 142 h 334"/>
                    <a:gd name="T54" fmla="*/ 4 w 404"/>
                    <a:gd name="T55" fmla="*/ 162 h 334"/>
                    <a:gd name="T56" fmla="*/ 0 w 404"/>
                    <a:gd name="T57" fmla="*/ 182 h 334"/>
                    <a:gd name="T58" fmla="*/ 0 w 404"/>
                    <a:gd name="T59" fmla="*/ 202 h 334"/>
                    <a:gd name="T60" fmla="*/ 0 w 404"/>
                    <a:gd name="T61" fmla="*/ 202 h 334"/>
                    <a:gd name="T62" fmla="*/ 0 w 404"/>
                    <a:gd name="T63" fmla="*/ 220 h 334"/>
                    <a:gd name="T64" fmla="*/ 2 w 404"/>
                    <a:gd name="T65" fmla="*/ 238 h 334"/>
                    <a:gd name="T66" fmla="*/ 6 w 404"/>
                    <a:gd name="T67" fmla="*/ 256 h 334"/>
                    <a:gd name="T68" fmla="*/ 12 w 404"/>
                    <a:gd name="T69" fmla="*/ 272 h 334"/>
                    <a:gd name="T70" fmla="*/ 18 w 404"/>
                    <a:gd name="T71" fmla="*/ 288 h 334"/>
                    <a:gd name="T72" fmla="*/ 26 w 404"/>
                    <a:gd name="T73" fmla="*/ 304 h 334"/>
                    <a:gd name="T74" fmla="*/ 34 w 404"/>
                    <a:gd name="T75" fmla="*/ 318 h 334"/>
                    <a:gd name="T76" fmla="*/ 46 w 404"/>
                    <a:gd name="T77" fmla="*/ 332 h 334"/>
                    <a:gd name="T78" fmla="*/ 46 w 404"/>
                    <a:gd name="T79" fmla="*/ 332 h 334"/>
                    <a:gd name="T80" fmla="*/ 78 w 404"/>
                    <a:gd name="T81" fmla="*/ 334 h 334"/>
                    <a:gd name="T82" fmla="*/ 110 w 404"/>
                    <a:gd name="T83" fmla="*/ 334 h 334"/>
                    <a:gd name="T84" fmla="*/ 144 w 404"/>
                    <a:gd name="T85" fmla="*/ 334 h 334"/>
                    <a:gd name="T86" fmla="*/ 180 w 404"/>
                    <a:gd name="T87" fmla="*/ 330 h 334"/>
                    <a:gd name="T88" fmla="*/ 180 w 404"/>
                    <a:gd name="T89" fmla="*/ 330 h 334"/>
                    <a:gd name="T90" fmla="*/ 212 w 404"/>
                    <a:gd name="T91" fmla="*/ 324 h 334"/>
                    <a:gd name="T92" fmla="*/ 244 w 404"/>
                    <a:gd name="T93" fmla="*/ 316 h 334"/>
                    <a:gd name="T94" fmla="*/ 276 w 404"/>
                    <a:gd name="T95" fmla="*/ 306 h 334"/>
                    <a:gd name="T96" fmla="*/ 304 w 404"/>
                    <a:gd name="T97" fmla="*/ 294 h 334"/>
                    <a:gd name="T98" fmla="*/ 332 w 404"/>
                    <a:gd name="T99" fmla="*/ 282 h 334"/>
                    <a:gd name="T100" fmla="*/ 356 w 404"/>
                    <a:gd name="T101" fmla="*/ 268 h 334"/>
                    <a:gd name="T102" fmla="*/ 380 w 404"/>
                    <a:gd name="T103" fmla="*/ 252 h 334"/>
                    <a:gd name="T104" fmla="*/ 400 w 404"/>
                    <a:gd name="T105" fmla="*/ 234 h 334"/>
                    <a:gd name="T106" fmla="*/ 400 w 404"/>
                    <a:gd name="T107" fmla="*/ 234 h 334"/>
                    <a:gd name="T108" fmla="*/ 404 w 404"/>
                    <a:gd name="T109" fmla="*/ 208 h 334"/>
                    <a:gd name="T110" fmla="*/ 404 w 404"/>
                    <a:gd name="T111" fmla="*/ 208 h 334"/>
                    <a:gd name="T112" fmla="*/ 402 w 404"/>
                    <a:gd name="T113" fmla="*/ 186 h 334"/>
                    <a:gd name="T114" fmla="*/ 398 w 404"/>
                    <a:gd name="T115" fmla="*/ 164 h 334"/>
                    <a:gd name="T116" fmla="*/ 398 w 404"/>
                    <a:gd name="T117" fmla="*/ 164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04" h="334">
                      <a:moveTo>
                        <a:pt x="398" y="164"/>
                      </a:moveTo>
                      <a:lnTo>
                        <a:pt x="398" y="164"/>
                      </a:lnTo>
                      <a:lnTo>
                        <a:pt x="394" y="144"/>
                      </a:lnTo>
                      <a:lnTo>
                        <a:pt x="388" y="124"/>
                      </a:lnTo>
                      <a:lnTo>
                        <a:pt x="388" y="124"/>
                      </a:lnTo>
                      <a:lnTo>
                        <a:pt x="374" y="98"/>
                      </a:lnTo>
                      <a:lnTo>
                        <a:pt x="356" y="74"/>
                      </a:lnTo>
                      <a:lnTo>
                        <a:pt x="336" y="52"/>
                      </a:lnTo>
                      <a:lnTo>
                        <a:pt x="314" y="36"/>
                      </a:lnTo>
                      <a:lnTo>
                        <a:pt x="288" y="20"/>
                      </a:lnTo>
                      <a:lnTo>
                        <a:pt x="262" y="10"/>
                      </a:lnTo>
                      <a:lnTo>
                        <a:pt x="232" y="4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180" y="2"/>
                      </a:lnTo>
                      <a:lnTo>
                        <a:pt x="160" y="6"/>
                      </a:lnTo>
                      <a:lnTo>
                        <a:pt x="142" y="10"/>
                      </a:lnTo>
                      <a:lnTo>
                        <a:pt x="122" y="16"/>
                      </a:lnTo>
                      <a:lnTo>
                        <a:pt x="106" y="26"/>
                      </a:lnTo>
                      <a:lnTo>
                        <a:pt x="88" y="36"/>
                      </a:lnTo>
                      <a:lnTo>
                        <a:pt x="72" y="48"/>
                      </a:lnTo>
                      <a:lnTo>
                        <a:pt x="58" y="60"/>
                      </a:lnTo>
                      <a:lnTo>
                        <a:pt x="46" y="74"/>
                      </a:lnTo>
                      <a:lnTo>
                        <a:pt x="34" y="90"/>
                      </a:lnTo>
                      <a:lnTo>
                        <a:pt x="24" y="106"/>
                      </a:lnTo>
                      <a:lnTo>
                        <a:pt x="16" y="124"/>
                      </a:lnTo>
                      <a:lnTo>
                        <a:pt x="8" y="142"/>
                      </a:lnTo>
                      <a:lnTo>
                        <a:pt x="4" y="162"/>
                      </a:lnTo>
                      <a:lnTo>
                        <a:pt x="0" y="182"/>
                      </a:lnTo>
                      <a:lnTo>
                        <a:pt x="0" y="202"/>
                      </a:lnTo>
                      <a:lnTo>
                        <a:pt x="0" y="202"/>
                      </a:lnTo>
                      <a:lnTo>
                        <a:pt x="0" y="220"/>
                      </a:lnTo>
                      <a:lnTo>
                        <a:pt x="2" y="238"/>
                      </a:lnTo>
                      <a:lnTo>
                        <a:pt x="6" y="256"/>
                      </a:lnTo>
                      <a:lnTo>
                        <a:pt x="12" y="272"/>
                      </a:lnTo>
                      <a:lnTo>
                        <a:pt x="18" y="288"/>
                      </a:lnTo>
                      <a:lnTo>
                        <a:pt x="26" y="304"/>
                      </a:lnTo>
                      <a:lnTo>
                        <a:pt x="34" y="318"/>
                      </a:lnTo>
                      <a:lnTo>
                        <a:pt x="46" y="332"/>
                      </a:lnTo>
                      <a:lnTo>
                        <a:pt x="46" y="332"/>
                      </a:lnTo>
                      <a:lnTo>
                        <a:pt x="78" y="334"/>
                      </a:lnTo>
                      <a:lnTo>
                        <a:pt x="110" y="334"/>
                      </a:lnTo>
                      <a:lnTo>
                        <a:pt x="144" y="334"/>
                      </a:lnTo>
                      <a:lnTo>
                        <a:pt x="180" y="330"/>
                      </a:lnTo>
                      <a:lnTo>
                        <a:pt x="180" y="330"/>
                      </a:lnTo>
                      <a:lnTo>
                        <a:pt x="212" y="324"/>
                      </a:lnTo>
                      <a:lnTo>
                        <a:pt x="244" y="316"/>
                      </a:lnTo>
                      <a:lnTo>
                        <a:pt x="276" y="306"/>
                      </a:lnTo>
                      <a:lnTo>
                        <a:pt x="304" y="294"/>
                      </a:lnTo>
                      <a:lnTo>
                        <a:pt x="332" y="282"/>
                      </a:lnTo>
                      <a:lnTo>
                        <a:pt x="356" y="268"/>
                      </a:lnTo>
                      <a:lnTo>
                        <a:pt x="380" y="252"/>
                      </a:lnTo>
                      <a:lnTo>
                        <a:pt x="400" y="234"/>
                      </a:lnTo>
                      <a:lnTo>
                        <a:pt x="400" y="234"/>
                      </a:lnTo>
                      <a:lnTo>
                        <a:pt x="404" y="208"/>
                      </a:lnTo>
                      <a:lnTo>
                        <a:pt x="404" y="208"/>
                      </a:lnTo>
                      <a:lnTo>
                        <a:pt x="402" y="186"/>
                      </a:lnTo>
                      <a:lnTo>
                        <a:pt x="398" y="164"/>
                      </a:lnTo>
                      <a:lnTo>
                        <a:pt x="398" y="1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41">
                  <a:extLst>
                    <a:ext uri="{FF2B5EF4-FFF2-40B4-BE49-F238E27FC236}">
                      <a16:creationId xmlns:a16="http://schemas.microsoft.com/office/drawing/2014/main" id="{B65A3EEC-9BD3-E929-5561-52F036943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7981" y="2822726"/>
                  <a:ext cx="1028700" cy="298450"/>
                </a:xfrm>
                <a:custGeom>
                  <a:avLst/>
                  <a:gdLst>
                    <a:gd name="T0" fmla="*/ 614 w 648"/>
                    <a:gd name="T1" fmla="*/ 0 h 188"/>
                    <a:gd name="T2" fmla="*/ 614 w 648"/>
                    <a:gd name="T3" fmla="*/ 0 h 188"/>
                    <a:gd name="T4" fmla="*/ 612 w 648"/>
                    <a:gd name="T5" fmla="*/ 2 h 188"/>
                    <a:gd name="T6" fmla="*/ 612 w 648"/>
                    <a:gd name="T7" fmla="*/ 2 h 188"/>
                    <a:gd name="T8" fmla="*/ 588 w 648"/>
                    <a:gd name="T9" fmla="*/ 20 h 188"/>
                    <a:gd name="T10" fmla="*/ 564 w 648"/>
                    <a:gd name="T11" fmla="*/ 36 h 188"/>
                    <a:gd name="T12" fmla="*/ 538 w 648"/>
                    <a:gd name="T13" fmla="*/ 52 h 188"/>
                    <a:gd name="T14" fmla="*/ 508 w 648"/>
                    <a:gd name="T15" fmla="*/ 66 h 188"/>
                    <a:gd name="T16" fmla="*/ 478 w 648"/>
                    <a:gd name="T17" fmla="*/ 78 h 188"/>
                    <a:gd name="T18" fmla="*/ 446 w 648"/>
                    <a:gd name="T19" fmla="*/ 88 h 188"/>
                    <a:gd name="T20" fmla="*/ 412 w 648"/>
                    <a:gd name="T21" fmla="*/ 98 h 188"/>
                    <a:gd name="T22" fmla="*/ 376 w 648"/>
                    <a:gd name="T23" fmla="*/ 104 h 188"/>
                    <a:gd name="T24" fmla="*/ 376 w 648"/>
                    <a:gd name="T25" fmla="*/ 104 h 188"/>
                    <a:gd name="T26" fmla="*/ 340 w 648"/>
                    <a:gd name="T27" fmla="*/ 108 h 188"/>
                    <a:gd name="T28" fmla="*/ 302 w 648"/>
                    <a:gd name="T29" fmla="*/ 108 h 188"/>
                    <a:gd name="T30" fmla="*/ 268 w 648"/>
                    <a:gd name="T31" fmla="*/ 108 h 188"/>
                    <a:gd name="T32" fmla="*/ 232 w 648"/>
                    <a:gd name="T33" fmla="*/ 104 h 188"/>
                    <a:gd name="T34" fmla="*/ 232 w 648"/>
                    <a:gd name="T35" fmla="*/ 104 h 188"/>
                    <a:gd name="T36" fmla="*/ 198 w 648"/>
                    <a:gd name="T37" fmla="*/ 98 h 188"/>
                    <a:gd name="T38" fmla="*/ 164 w 648"/>
                    <a:gd name="T39" fmla="*/ 90 h 188"/>
                    <a:gd name="T40" fmla="*/ 132 w 648"/>
                    <a:gd name="T41" fmla="*/ 80 h 188"/>
                    <a:gd name="T42" fmla="*/ 102 w 648"/>
                    <a:gd name="T43" fmla="*/ 66 h 188"/>
                    <a:gd name="T44" fmla="*/ 102 w 648"/>
                    <a:gd name="T45" fmla="*/ 66 h 188"/>
                    <a:gd name="T46" fmla="*/ 98 w 648"/>
                    <a:gd name="T47" fmla="*/ 66 h 188"/>
                    <a:gd name="T48" fmla="*/ 12 w 648"/>
                    <a:gd name="T49" fmla="*/ 126 h 188"/>
                    <a:gd name="T50" fmla="*/ 12 w 648"/>
                    <a:gd name="T51" fmla="*/ 126 h 188"/>
                    <a:gd name="T52" fmla="*/ 6 w 648"/>
                    <a:gd name="T53" fmla="*/ 132 h 188"/>
                    <a:gd name="T54" fmla="*/ 2 w 648"/>
                    <a:gd name="T55" fmla="*/ 138 h 188"/>
                    <a:gd name="T56" fmla="*/ 0 w 648"/>
                    <a:gd name="T57" fmla="*/ 146 h 188"/>
                    <a:gd name="T58" fmla="*/ 0 w 648"/>
                    <a:gd name="T59" fmla="*/ 154 h 188"/>
                    <a:gd name="T60" fmla="*/ 0 w 648"/>
                    <a:gd name="T61" fmla="*/ 154 h 188"/>
                    <a:gd name="T62" fmla="*/ 4 w 648"/>
                    <a:gd name="T63" fmla="*/ 168 h 188"/>
                    <a:gd name="T64" fmla="*/ 10 w 648"/>
                    <a:gd name="T65" fmla="*/ 178 h 188"/>
                    <a:gd name="T66" fmla="*/ 16 w 648"/>
                    <a:gd name="T67" fmla="*/ 186 h 188"/>
                    <a:gd name="T68" fmla="*/ 26 w 648"/>
                    <a:gd name="T69" fmla="*/ 188 h 188"/>
                    <a:gd name="T70" fmla="*/ 36 w 648"/>
                    <a:gd name="T71" fmla="*/ 188 h 188"/>
                    <a:gd name="T72" fmla="*/ 48 w 648"/>
                    <a:gd name="T73" fmla="*/ 188 h 188"/>
                    <a:gd name="T74" fmla="*/ 80 w 648"/>
                    <a:gd name="T75" fmla="*/ 182 h 188"/>
                    <a:gd name="T76" fmla="*/ 164 w 648"/>
                    <a:gd name="T77" fmla="*/ 168 h 188"/>
                    <a:gd name="T78" fmla="*/ 282 w 648"/>
                    <a:gd name="T79" fmla="*/ 148 h 188"/>
                    <a:gd name="T80" fmla="*/ 374 w 648"/>
                    <a:gd name="T81" fmla="*/ 132 h 188"/>
                    <a:gd name="T82" fmla="*/ 514 w 648"/>
                    <a:gd name="T83" fmla="*/ 108 h 188"/>
                    <a:gd name="T84" fmla="*/ 570 w 648"/>
                    <a:gd name="T85" fmla="*/ 100 h 188"/>
                    <a:gd name="T86" fmla="*/ 588 w 648"/>
                    <a:gd name="T87" fmla="*/ 96 h 188"/>
                    <a:gd name="T88" fmla="*/ 628 w 648"/>
                    <a:gd name="T89" fmla="*/ 90 h 188"/>
                    <a:gd name="T90" fmla="*/ 628 w 648"/>
                    <a:gd name="T91" fmla="*/ 90 h 188"/>
                    <a:gd name="T92" fmla="*/ 636 w 648"/>
                    <a:gd name="T93" fmla="*/ 88 h 188"/>
                    <a:gd name="T94" fmla="*/ 642 w 648"/>
                    <a:gd name="T95" fmla="*/ 84 h 188"/>
                    <a:gd name="T96" fmla="*/ 646 w 648"/>
                    <a:gd name="T97" fmla="*/ 80 h 188"/>
                    <a:gd name="T98" fmla="*/ 648 w 648"/>
                    <a:gd name="T99" fmla="*/ 74 h 188"/>
                    <a:gd name="T100" fmla="*/ 648 w 648"/>
                    <a:gd name="T101" fmla="*/ 66 h 188"/>
                    <a:gd name="T102" fmla="*/ 646 w 648"/>
                    <a:gd name="T103" fmla="*/ 60 h 188"/>
                    <a:gd name="T104" fmla="*/ 640 w 648"/>
                    <a:gd name="T105" fmla="*/ 44 h 188"/>
                    <a:gd name="T106" fmla="*/ 632 w 648"/>
                    <a:gd name="T107" fmla="*/ 28 h 188"/>
                    <a:gd name="T108" fmla="*/ 622 w 648"/>
                    <a:gd name="T109" fmla="*/ 14 h 188"/>
                    <a:gd name="T110" fmla="*/ 614 w 648"/>
                    <a:gd name="T111" fmla="*/ 0 h 188"/>
                    <a:gd name="T112" fmla="*/ 614 w 648"/>
                    <a:gd name="T113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48" h="188">
                      <a:moveTo>
                        <a:pt x="614" y="0"/>
                      </a:moveTo>
                      <a:lnTo>
                        <a:pt x="614" y="0"/>
                      </a:lnTo>
                      <a:lnTo>
                        <a:pt x="612" y="2"/>
                      </a:lnTo>
                      <a:lnTo>
                        <a:pt x="612" y="2"/>
                      </a:lnTo>
                      <a:lnTo>
                        <a:pt x="588" y="20"/>
                      </a:lnTo>
                      <a:lnTo>
                        <a:pt x="564" y="36"/>
                      </a:lnTo>
                      <a:lnTo>
                        <a:pt x="538" y="52"/>
                      </a:lnTo>
                      <a:lnTo>
                        <a:pt x="508" y="66"/>
                      </a:lnTo>
                      <a:lnTo>
                        <a:pt x="478" y="78"/>
                      </a:lnTo>
                      <a:lnTo>
                        <a:pt x="446" y="88"/>
                      </a:lnTo>
                      <a:lnTo>
                        <a:pt x="412" y="98"/>
                      </a:lnTo>
                      <a:lnTo>
                        <a:pt x="376" y="104"/>
                      </a:lnTo>
                      <a:lnTo>
                        <a:pt x="376" y="104"/>
                      </a:lnTo>
                      <a:lnTo>
                        <a:pt x="340" y="108"/>
                      </a:lnTo>
                      <a:lnTo>
                        <a:pt x="302" y="108"/>
                      </a:lnTo>
                      <a:lnTo>
                        <a:pt x="268" y="108"/>
                      </a:lnTo>
                      <a:lnTo>
                        <a:pt x="232" y="104"/>
                      </a:lnTo>
                      <a:lnTo>
                        <a:pt x="232" y="104"/>
                      </a:lnTo>
                      <a:lnTo>
                        <a:pt x="198" y="98"/>
                      </a:lnTo>
                      <a:lnTo>
                        <a:pt x="164" y="90"/>
                      </a:lnTo>
                      <a:lnTo>
                        <a:pt x="132" y="80"/>
                      </a:lnTo>
                      <a:lnTo>
                        <a:pt x="102" y="66"/>
                      </a:lnTo>
                      <a:lnTo>
                        <a:pt x="102" y="66"/>
                      </a:lnTo>
                      <a:lnTo>
                        <a:pt x="98" y="66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6" y="132"/>
                      </a:lnTo>
                      <a:lnTo>
                        <a:pt x="2" y="138"/>
                      </a:lnTo>
                      <a:lnTo>
                        <a:pt x="0" y="146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4" y="168"/>
                      </a:lnTo>
                      <a:lnTo>
                        <a:pt x="10" y="178"/>
                      </a:lnTo>
                      <a:lnTo>
                        <a:pt x="16" y="186"/>
                      </a:lnTo>
                      <a:lnTo>
                        <a:pt x="26" y="188"/>
                      </a:lnTo>
                      <a:lnTo>
                        <a:pt x="36" y="188"/>
                      </a:lnTo>
                      <a:lnTo>
                        <a:pt x="48" y="188"/>
                      </a:lnTo>
                      <a:lnTo>
                        <a:pt x="80" y="182"/>
                      </a:lnTo>
                      <a:lnTo>
                        <a:pt x="164" y="168"/>
                      </a:lnTo>
                      <a:lnTo>
                        <a:pt x="282" y="148"/>
                      </a:lnTo>
                      <a:lnTo>
                        <a:pt x="374" y="132"/>
                      </a:lnTo>
                      <a:lnTo>
                        <a:pt x="514" y="108"/>
                      </a:lnTo>
                      <a:lnTo>
                        <a:pt x="570" y="100"/>
                      </a:lnTo>
                      <a:lnTo>
                        <a:pt x="588" y="96"/>
                      </a:lnTo>
                      <a:lnTo>
                        <a:pt x="628" y="90"/>
                      </a:lnTo>
                      <a:lnTo>
                        <a:pt x="628" y="90"/>
                      </a:lnTo>
                      <a:lnTo>
                        <a:pt x="636" y="88"/>
                      </a:lnTo>
                      <a:lnTo>
                        <a:pt x="642" y="84"/>
                      </a:lnTo>
                      <a:lnTo>
                        <a:pt x="646" y="80"/>
                      </a:lnTo>
                      <a:lnTo>
                        <a:pt x="648" y="74"/>
                      </a:lnTo>
                      <a:lnTo>
                        <a:pt x="648" y="66"/>
                      </a:lnTo>
                      <a:lnTo>
                        <a:pt x="646" y="60"/>
                      </a:lnTo>
                      <a:lnTo>
                        <a:pt x="640" y="44"/>
                      </a:lnTo>
                      <a:lnTo>
                        <a:pt x="632" y="28"/>
                      </a:lnTo>
                      <a:lnTo>
                        <a:pt x="622" y="14"/>
                      </a:lnTo>
                      <a:lnTo>
                        <a:pt x="614" y="0"/>
                      </a:lnTo>
                      <a:lnTo>
                        <a:pt x="6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E794874E-4141-B3EE-4C33-01DBF889A72C}"/>
                </a:ext>
              </a:extLst>
            </p:cNvPr>
            <p:cNvGrpSpPr/>
            <p:nvPr/>
          </p:nvGrpSpPr>
          <p:grpSpPr>
            <a:xfrm>
              <a:off x="3569780" y="1141918"/>
              <a:ext cx="1132967" cy="671250"/>
              <a:chOff x="3977494" y="1095324"/>
              <a:chExt cx="1147422" cy="679813"/>
            </a:xfrm>
            <a:solidFill>
              <a:schemeClr val="bg1"/>
            </a:solidFill>
          </p:grpSpPr>
          <p:grpSp>
            <p:nvGrpSpPr>
              <p:cNvPr id="112" name="Группа 111">
                <a:extLst>
                  <a:ext uri="{FF2B5EF4-FFF2-40B4-BE49-F238E27FC236}">
                    <a16:creationId xmlns:a16="http://schemas.microsoft.com/office/drawing/2014/main" id="{E5B6BF2B-5253-082E-0DB5-E96E3D1D3031}"/>
                  </a:ext>
                </a:extLst>
              </p:cNvPr>
              <p:cNvGrpSpPr/>
              <p:nvPr/>
            </p:nvGrpSpPr>
            <p:grpSpPr>
              <a:xfrm>
                <a:off x="4508426" y="1095324"/>
                <a:ext cx="189552" cy="356174"/>
                <a:chOff x="11166475" y="692150"/>
                <a:chExt cx="393700" cy="739775"/>
              </a:xfrm>
              <a:grpFill/>
            </p:grpSpPr>
            <p:sp>
              <p:nvSpPr>
                <p:cNvPr id="114" name="Freeform 32">
                  <a:extLst>
                    <a:ext uri="{FF2B5EF4-FFF2-40B4-BE49-F238E27FC236}">
                      <a16:creationId xmlns:a16="http://schemas.microsoft.com/office/drawing/2014/main" id="{E5E2D0FF-6163-C49C-BEF3-0C8FFEAA2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7275" y="1209675"/>
                  <a:ext cx="292100" cy="174625"/>
                </a:xfrm>
                <a:custGeom>
                  <a:avLst/>
                  <a:gdLst>
                    <a:gd name="T0" fmla="*/ 92 w 184"/>
                    <a:gd name="T1" fmla="*/ 40 h 110"/>
                    <a:gd name="T2" fmla="*/ 92 w 184"/>
                    <a:gd name="T3" fmla="*/ 40 h 110"/>
                    <a:gd name="T4" fmla="*/ 74 w 184"/>
                    <a:gd name="T5" fmla="*/ 38 h 110"/>
                    <a:gd name="T6" fmla="*/ 56 w 184"/>
                    <a:gd name="T7" fmla="*/ 36 h 110"/>
                    <a:gd name="T8" fmla="*/ 42 w 184"/>
                    <a:gd name="T9" fmla="*/ 32 h 110"/>
                    <a:gd name="T10" fmla="*/ 28 w 184"/>
                    <a:gd name="T11" fmla="*/ 28 h 110"/>
                    <a:gd name="T12" fmla="*/ 16 w 184"/>
                    <a:gd name="T13" fmla="*/ 22 h 110"/>
                    <a:gd name="T14" fmla="*/ 8 w 184"/>
                    <a:gd name="T15" fmla="*/ 16 h 110"/>
                    <a:gd name="T16" fmla="*/ 2 w 184"/>
                    <a:gd name="T17" fmla="*/ 8 h 110"/>
                    <a:gd name="T18" fmla="*/ 0 w 184"/>
                    <a:gd name="T19" fmla="*/ 0 h 110"/>
                    <a:gd name="T20" fmla="*/ 0 w 184"/>
                    <a:gd name="T21" fmla="*/ 0 h 110"/>
                    <a:gd name="T22" fmla="*/ 0 w 184"/>
                    <a:gd name="T23" fmla="*/ 72 h 110"/>
                    <a:gd name="T24" fmla="*/ 0 w 184"/>
                    <a:gd name="T25" fmla="*/ 72 h 110"/>
                    <a:gd name="T26" fmla="*/ 2 w 184"/>
                    <a:gd name="T27" fmla="*/ 80 h 110"/>
                    <a:gd name="T28" fmla="*/ 6 w 184"/>
                    <a:gd name="T29" fmla="*/ 86 h 110"/>
                    <a:gd name="T30" fmla="*/ 10 w 184"/>
                    <a:gd name="T31" fmla="*/ 90 h 110"/>
                    <a:gd name="T32" fmla="*/ 10 w 184"/>
                    <a:gd name="T33" fmla="*/ 90 h 110"/>
                    <a:gd name="T34" fmla="*/ 26 w 184"/>
                    <a:gd name="T35" fmla="*/ 98 h 110"/>
                    <a:gd name="T36" fmla="*/ 44 w 184"/>
                    <a:gd name="T37" fmla="*/ 104 h 110"/>
                    <a:gd name="T38" fmla="*/ 68 w 184"/>
                    <a:gd name="T39" fmla="*/ 108 h 110"/>
                    <a:gd name="T40" fmla="*/ 92 w 184"/>
                    <a:gd name="T41" fmla="*/ 110 h 110"/>
                    <a:gd name="T42" fmla="*/ 92 w 184"/>
                    <a:gd name="T43" fmla="*/ 110 h 110"/>
                    <a:gd name="T44" fmla="*/ 118 w 184"/>
                    <a:gd name="T45" fmla="*/ 108 h 110"/>
                    <a:gd name="T46" fmla="*/ 140 w 184"/>
                    <a:gd name="T47" fmla="*/ 104 h 110"/>
                    <a:gd name="T48" fmla="*/ 160 w 184"/>
                    <a:gd name="T49" fmla="*/ 98 h 110"/>
                    <a:gd name="T50" fmla="*/ 174 w 184"/>
                    <a:gd name="T51" fmla="*/ 90 h 110"/>
                    <a:gd name="T52" fmla="*/ 174 w 184"/>
                    <a:gd name="T53" fmla="*/ 90 h 110"/>
                    <a:gd name="T54" fmla="*/ 178 w 184"/>
                    <a:gd name="T55" fmla="*/ 86 h 110"/>
                    <a:gd name="T56" fmla="*/ 182 w 184"/>
                    <a:gd name="T57" fmla="*/ 80 h 110"/>
                    <a:gd name="T58" fmla="*/ 184 w 184"/>
                    <a:gd name="T59" fmla="*/ 74 h 110"/>
                    <a:gd name="T60" fmla="*/ 184 w 184"/>
                    <a:gd name="T61" fmla="*/ 0 h 110"/>
                    <a:gd name="T62" fmla="*/ 184 w 184"/>
                    <a:gd name="T63" fmla="*/ 0 h 110"/>
                    <a:gd name="T64" fmla="*/ 182 w 184"/>
                    <a:gd name="T65" fmla="*/ 8 h 110"/>
                    <a:gd name="T66" fmla="*/ 176 w 184"/>
                    <a:gd name="T67" fmla="*/ 16 h 110"/>
                    <a:gd name="T68" fmla="*/ 168 w 184"/>
                    <a:gd name="T69" fmla="*/ 22 h 110"/>
                    <a:gd name="T70" fmla="*/ 156 w 184"/>
                    <a:gd name="T71" fmla="*/ 28 h 110"/>
                    <a:gd name="T72" fmla="*/ 144 w 184"/>
                    <a:gd name="T73" fmla="*/ 32 h 110"/>
                    <a:gd name="T74" fmla="*/ 128 w 184"/>
                    <a:gd name="T75" fmla="*/ 36 h 110"/>
                    <a:gd name="T76" fmla="*/ 110 w 184"/>
                    <a:gd name="T77" fmla="*/ 38 h 110"/>
                    <a:gd name="T78" fmla="*/ 92 w 184"/>
                    <a:gd name="T79" fmla="*/ 40 h 110"/>
                    <a:gd name="T80" fmla="*/ 92 w 184"/>
                    <a:gd name="T81" fmla="*/ 4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4" h="110">
                      <a:moveTo>
                        <a:pt x="92" y="40"/>
                      </a:moveTo>
                      <a:lnTo>
                        <a:pt x="92" y="40"/>
                      </a:lnTo>
                      <a:lnTo>
                        <a:pt x="74" y="38"/>
                      </a:lnTo>
                      <a:lnTo>
                        <a:pt x="56" y="36"/>
                      </a:lnTo>
                      <a:lnTo>
                        <a:pt x="42" y="32"/>
                      </a:lnTo>
                      <a:lnTo>
                        <a:pt x="28" y="28"/>
                      </a:lnTo>
                      <a:lnTo>
                        <a:pt x="16" y="22"/>
                      </a:lnTo>
                      <a:lnTo>
                        <a:pt x="8" y="16"/>
                      </a:lnTo>
                      <a:lnTo>
                        <a:pt x="2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80"/>
                      </a:lnTo>
                      <a:lnTo>
                        <a:pt x="6" y="86"/>
                      </a:lnTo>
                      <a:lnTo>
                        <a:pt x="10" y="90"/>
                      </a:lnTo>
                      <a:lnTo>
                        <a:pt x="10" y="90"/>
                      </a:lnTo>
                      <a:lnTo>
                        <a:pt x="26" y="98"/>
                      </a:lnTo>
                      <a:lnTo>
                        <a:pt x="44" y="104"/>
                      </a:lnTo>
                      <a:lnTo>
                        <a:pt x="68" y="108"/>
                      </a:lnTo>
                      <a:lnTo>
                        <a:pt x="92" y="110"/>
                      </a:lnTo>
                      <a:lnTo>
                        <a:pt x="92" y="110"/>
                      </a:lnTo>
                      <a:lnTo>
                        <a:pt x="118" y="108"/>
                      </a:lnTo>
                      <a:lnTo>
                        <a:pt x="140" y="104"/>
                      </a:lnTo>
                      <a:lnTo>
                        <a:pt x="160" y="98"/>
                      </a:lnTo>
                      <a:lnTo>
                        <a:pt x="174" y="90"/>
                      </a:lnTo>
                      <a:lnTo>
                        <a:pt x="174" y="90"/>
                      </a:lnTo>
                      <a:lnTo>
                        <a:pt x="178" y="86"/>
                      </a:lnTo>
                      <a:lnTo>
                        <a:pt x="182" y="80"/>
                      </a:lnTo>
                      <a:lnTo>
                        <a:pt x="184" y="74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82" y="8"/>
                      </a:lnTo>
                      <a:lnTo>
                        <a:pt x="176" y="16"/>
                      </a:lnTo>
                      <a:lnTo>
                        <a:pt x="168" y="22"/>
                      </a:lnTo>
                      <a:lnTo>
                        <a:pt x="156" y="28"/>
                      </a:lnTo>
                      <a:lnTo>
                        <a:pt x="144" y="32"/>
                      </a:lnTo>
                      <a:lnTo>
                        <a:pt x="128" y="36"/>
                      </a:lnTo>
                      <a:lnTo>
                        <a:pt x="110" y="38"/>
                      </a:lnTo>
                      <a:lnTo>
                        <a:pt x="92" y="40"/>
                      </a:lnTo>
                      <a:lnTo>
                        <a:pt x="92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Freeform 33">
                  <a:extLst>
                    <a:ext uri="{FF2B5EF4-FFF2-40B4-BE49-F238E27FC236}">
                      <a16:creationId xmlns:a16="http://schemas.microsoft.com/office/drawing/2014/main" id="{B567454F-D2BB-7C4A-51A1-85A0BD495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39500" y="892175"/>
                  <a:ext cx="247650" cy="361950"/>
                </a:xfrm>
                <a:custGeom>
                  <a:avLst/>
                  <a:gdLst>
                    <a:gd name="T0" fmla="*/ 60 w 156"/>
                    <a:gd name="T1" fmla="*/ 196 h 228"/>
                    <a:gd name="T2" fmla="*/ 34 w 156"/>
                    <a:gd name="T3" fmla="*/ 212 h 228"/>
                    <a:gd name="T4" fmla="*/ 32 w 156"/>
                    <a:gd name="T5" fmla="*/ 216 h 228"/>
                    <a:gd name="T6" fmla="*/ 32 w 156"/>
                    <a:gd name="T7" fmla="*/ 218 h 228"/>
                    <a:gd name="T8" fmla="*/ 36 w 156"/>
                    <a:gd name="T9" fmla="*/ 222 h 228"/>
                    <a:gd name="T10" fmla="*/ 40 w 156"/>
                    <a:gd name="T11" fmla="*/ 220 h 228"/>
                    <a:gd name="T12" fmla="*/ 72 w 156"/>
                    <a:gd name="T13" fmla="*/ 222 h 228"/>
                    <a:gd name="T14" fmla="*/ 74 w 156"/>
                    <a:gd name="T15" fmla="*/ 226 h 228"/>
                    <a:gd name="T16" fmla="*/ 78 w 156"/>
                    <a:gd name="T17" fmla="*/ 228 h 228"/>
                    <a:gd name="T18" fmla="*/ 84 w 156"/>
                    <a:gd name="T19" fmla="*/ 222 h 228"/>
                    <a:gd name="T20" fmla="*/ 120 w 156"/>
                    <a:gd name="T21" fmla="*/ 220 h 228"/>
                    <a:gd name="T22" fmla="*/ 122 w 156"/>
                    <a:gd name="T23" fmla="*/ 220 h 228"/>
                    <a:gd name="T24" fmla="*/ 122 w 156"/>
                    <a:gd name="T25" fmla="*/ 220 h 228"/>
                    <a:gd name="T26" fmla="*/ 124 w 156"/>
                    <a:gd name="T27" fmla="*/ 220 h 228"/>
                    <a:gd name="T28" fmla="*/ 124 w 156"/>
                    <a:gd name="T29" fmla="*/ 220 h 228"/>
                    <a:gd name="T30" fmla="*/ 126 w 156"/>
                    <a:gd name="T31" fmla="*/ 220 h 228"/>
                    <a:gd name="T32" fmla="*/ 128 w 156"/>
                    <a:gd name="T33" fmla="*/ 218 h 228"/>
                    <a:gd name="T34" fmla="*/ 128 w 156"/>
                    <a:gd name="T35" fmla="*/ 214 h 228"/>
                    <a:gd name="T36" fmla="*/ 98 w 156"/>
                    <a:gd name="T37" fmla="*/ 196 h 228"/>
                    <a:gd name="T38" fmla="*/ 152 w 156"/>
                    <a:gd name="T39" fmla="*/ 196 h 228"/>
                    <a:gd name="T40" fmla="*/ 156 w 156"/>
                    <a:gd name="T41" fmla="*/ 190 h 228"/>
                    <a:gd name="T42" fmla="*/ 156 w 156"/>
                    <a:gd name="T43" fmla="*/ 186 h 228"/>
                    <a:gd name="T44" fmla="*/ 96 w 156"/>
                    <a:gd name="T45" fmla="*/ 186 h 228"/>
                    <a:gd name="T46" fmla="*/ 122 w 156"/>
                    <a:gd name="T47" fmla="*/ 168 h 228"/>
                    <a:gd name="T48" fmla="*/ 124 w 156"/>
                    <a:gd name="T49" fmla="*/ 162 h 228"/>
                    <a:gd name="T50" fmla="*/ 122 w 156"/>
                    <a:gd name="T51" fmla="*/ 160 h 228"/>
                    <a:gd name="T52" fmla="*/ 84 w 156"/>
                    <a:gd name="T53" fmla="*/ 180 h 228"/>
                    <a:gd name="T54" fmla="*/ 84 w 156"/>
                    <a:gd name="T55" fmla="*/ 6 h 228"/>
                    <a:gd name="T56" fmla="*/ 78 w 156"/>
                    <a:gd name="T57" fmla="*/ 0 h 228"/>
                    <a:gd name="T58" fmla="*/ 74 w 156"/>
                    <a:gd name="T59" fmla="*/ 2 h 228"/>
                    <a:gd name="T60" fmla="*/ 72 w 156"/>
                    <a:gd name="T61" fmla="*/ 180 h 228"/>
                    <a:gd name="T62" fmla="*/ 38 w 156"/>
                    <a:gd name="T63" fmla="*/ 160 h 228"/>
                    <a:gd name="T64" fmla="*/ 30 w 156"/>
                    <a:gd name="T65" fmla="*/ 162 h 228"/>
                    <a:gd name="T66" fmla="*/ 30 w 156"/>
                    <a:gd name="T67" fmla="*/ 166 h 228"/>
                    <a:gd name="T68" fmla="*/ 60 w 156"/>
                    <a:gd name="T69" fmla="*/ 186 h 228"/>
                    <a:gd name="T70" fmla="*/ 4 w 156"/>
                    <a:gd name="T71" fmla="*/ 186 h 228"/>
                    <a:gd name="T72" fmla="*/ 0 w 156"/>
                    <a:gd name="T73" fmla="*/ 190 h 228"/>
                    <a:gd name="T74" fmla="*/ 2 w 156"/>
                    <a:gd name="T75" fmla="*/ 194 h 228"/>
                    <a:gd name="T76" fmla="*/ 4 w 156"/>
                    <a:gd name="T77" fmla="*/ 196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6" h="228">
                      <a:moveTo>
                        <a:pt x="4" y="196"/>
                      </a:moveTo>
                      <a:lnTo>
                        <a:pt x="60" y="196"/>
                      </a:lnTo>
                      <a:lnTo>
                        <a:pt x="60" y="196"/>
                      </a:lnTo>
                      <a:lnTo>
                        <a:pt x="34" y="212"/>
                      </a:lnTo>
                      <a:lnTo>
                        <a:pt x="34" y="212"/>
                      </a:lnTo>
                      <a:lnTo>
                        <a:pt x="32" y="216"/>
                      </a:lnTo>
                      <a:lnTo>
                        <a:pt x="32" y="218"/>
                      </a:lnTo>
                      <a:lnTo>
                        <a:pt x="32" y="218"/>
                      </a:lnTo>
                      <a:lnTo>
                        <a:pt x="34" y="220"/>
                      </a:lnTo>
                      <a:lnTo>
                        <a:pt x="36" y="222"/>
                      </a:lnTo>
                      <a:lnTo>
                        <a:pt x="36" y="222"/>
                      </a:lnTo>
                      <a:lnTo>
                        <a:pt x="40" y="220"/>
                      </a:lnTo>
                      <a:lnTo>
                        <a:pt x="72" y="200"/>
                      </a:lnTo>
                      <a:lnTo>
                        <a:pt x="72" y="222"/>
                      </a:lnTo>
                      <a:lnTo>
                        <a:pt x="72" y="222"/>
                      </a:lnTo>
                      <a:lnTo>
                        <a:pt x="74" y="226"/>
                      </a:lnTo>
                      <a:lnTo>
                        <a:pt x="78" y="228"/>
                      </a:lnTo>
                      <a:lnTo>
                        <a:pt x="78" y="228"/>
                      </a:lnTo>
                      <a:lnTo>
                        <a:pt x="82" y="226"/>
                      </a:lnTo>
                      <a:lnTo>
                        <a:pt x="84" y="222"/>
                      </a:lnTo>
                      <a:lnTo>
                        <a:pt x="84" y="198"/>
                      </a:lnTo>
                      <a:lnTo>
                        <a:pt x="120" y="220"/>
                      </a:lnTo>
                      <a:lnTo>
                        <a:pt x="120" y="220"/>
                      </a:lnTo>
                      <a:lnTo>
                        <a:pt x="122" y="220"/>
                      </a:lnTo>
                      <a:lnTo>
                        <a:pt x="122" y="220"/>
                      </a:lnTo>
                      <a:lnTo>
                        <a:pt x="122" y="220"/>
                      </a:lnTo>
                      <a:lnTo>
                        <a:pt x="122" y="220"/>
                      </a:lnTo>
                      <a:lnTo>
                        <a:pt x="124" y="220"/>
                      </a:lnTo>
                      <a:lnTo>
                        <a:pt x="124" y="220"/>
                      </a:lnTo>
                      <a:lnTo>
                        <a:pt x="124" y="220"/>
                      </a:lnTo>
                      <a:lnTo>
                        <a:pt x="124" y="220"/>
                      </a:lnTo>
                      <a:lnTo>
                        <a:pt x="126" y="220"/>
                      </a:lnTo>
                      <a:lnTo>
                        <a:pt x="126" y="220"/>
                      </a:lnTo>
                      <a:lnTo>
                        <a:pt x="128" y="218"/>
                      </a:lnTo>
                      <a:lnTo>
                        <a:pt x="128" y="218"/>
                      </a:lnTo>
                      <a:lnTo>
                        <a:pt x="128" y="214"/>
                      </a:lnTo>
                      <a:lnTo>
                        <a:pt x="126" y="210"/>
                      </a:lnTo>
                      <a:lnTo>
                        <a:pt x="98" y="196"/>
                      </a:lnTo>
                      <a:lnTo>
                        <a:pt x="152" y="196"/>
                      </a:lnTo>
                      <a:lnTo>
                        <a:pt x="152" y="196"/>
                      </a:lnTo>
                      <a:lnTo>
                        <a:pt x="156" y="194"/>
                      </a:lnTo>
                      <a:lnTo>
                        <a:pt x="156" y="190"/>
                      </a:lnTo>
                      <a:lnTo>
                        <a:pt x="156" y="190"/>
                      </a:lnTo>
                      <a:lnTo>
                        <a:pt x="156" y="186"/>
                      </a:lnTo>
                      <a:lnTo>
                        <a:pt x="152" y="186"/>
                      </a:lnTo>
                      <a:lnTo>
                        <a:pt x="96" y="186"/>
                      </a:lnTo>
                      <a:lnTo>
                        <a:pt x="122" y="168"/>
                      </a:lnTo>
                      <a:lnTo>
                        <a:pt x="122" y="168"/>
                      </a:lnTo>
                      <a:lnTo>
                        <a:pt x="124" y="166"/>
                      </a:lnTo>
                      <a:lnTo>
                        <a:pt x="124" y="162"/>
                      </a:lnTo>
                      <a:lnTo>
                        <a:pt x="124" y="162"/>
                      </a:lnTo>
                      <a:lnTo>
                        <a:pt x="122" y="160"/>
                      </a:lnTo>
                      <a:lnTo>
                        <a:pt x="118" y="160"/>
                      </a:lnTo>
                      <a:lnTo>
                        <a:pt x="84" y="180"/>
                      </a:lnTo>
                      <a:lnTo>
                        <a:pt x="84" y="6"/>
                      </a:lnTo>
                      <a:lnTo>
                        <a:pt x="84" y="6"/>
                      </a:lnTo>
                      <a:lnTo>
                        <a:pt x="82" y="2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4" y="2"/>
                      </a:lnTo>
                      <a:lnTo>
                        <a:pt x="72" y="6"/>
                      </a:lnTo>
                      <a:lnTo>
                        <a:pt x="72" y="180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34" y="160"/>
                      </a:lnTo>
                      <a:lnTo>
                        <a:pt x="30" y="162"/>
                      </a:lnTo>
                      <a:lnTo>
                        <a:pt x="30" y="162"/>
                      </a:lnTo>
                      <a:lnTo>
                        <a:pt x="30" y="166"/>
                      </a:lnTo>
                      <a:lnTo>
                        <a:pt x="32" y="170"/>
                      </a:lnTo>
                      <a:lnTo>
                        <a:pt x="60" y="186"/>
                      </a:lnTo>
                      <a:lnTo>
                        <a:pt x="4" y="186"/>
                      </a:lnTo>
                      <a:lnTo>
                        <a:pt x="4" y="186"/>
                      </a:lnTo>
                      <a:lnTo>
                        <a:pt x="2" y="186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2" y="194"/>
                      </a:lnTo>
                      <a:lnTo>
                        <a:pt x="4" y="196"/>
                      </a:lnTo>
                      <a:lnTo>
                        <a:pt x="4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Freeform 34">
                  <a:extLst>
                    <a:ext uri="{FF2B5EF4-FFF2-40B4-BE49-F238E27FC236}">
                      <a16:creationId xmlns:a16="http://schemas.microsoft.com/office/drawing/2014/main" id="{CEAF83CB-7449-2072-924F-85B5E8F10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6475" y="692150"/>
                  <a:ext cx="393700" cy="168275"/>
                </a:xfrm>
                <a:custGeom>
                  <a:avLst/>
                  <a:gdLst>
                    <a:gd name="T0" fmla="*/ 124 w 248"/>
                    <a:gd name="T1" fmla="*/ 0 h 106"/>
                    <a:gd name="T2" fmla="*/ 124 w 248"/>
                    <a:gd name="T3" fmla="*/ 0 h 106"/>
                    <a:gd name="T4" fmla="*/ 100 w 248"/>
                    <a:gd name="T5" fmla="*/ 0 h 106"/>
                    <a:gd name="T6" fmla="*/ 76 w 248"/>
                    <a:gd name="T7" fmla="*/ 4 h 106"/>
                    <a:gd name="T8" fmla="*/ 56 w 248"/>
                    <a:gd name="T9" fmla="*/ 8 h 106"/>
                    <a:gd name="T10" fmla="*/ 36 w 248"/>
                    <a:gd name="T11" fmla="*/ 16 h 106"/>
                    <a:gd name="T12" fmla="*/ 22 w 248"/>
                    <a:gd name="T13" fmla="*/ 24 h 106"/>
                    <a:gd name="T14" fmla="*/ 10 w 248"/>
                    <a:gd name="T15" fmla="*/ 32 h 106"/>
                    <a:gd name="T16" fmla="*/ 4 w 248"/>
                    <a:gd name="T17" fmla="*/ 42 h 106"/>
                    <a:gd name="T18" fmla="*/ 2 w 248"/>
                    <a:gd name="T19" fmla="*/ 48 h 106"/>
                    <a:gd name="T20" fmla="*/ 0 w 248"/>
                    <a:gd name="T21" fmla="*/ 54 h 106"/>
                    <a:gd name="T22" fmla="*/ 0 w 248"/>
                    <a:gd name="T23" fmla="*/ 54 h 106"/>
                    <a:gd name="T24" fmla="*/ 2 w 248"/>
                    <a:gd name="T25" fmla="*/ 62 h 106"/>
                    <a:gd name="T26" fmla="*/ 8 w 248"/>
                    <a:gd name="T27" fmla="*/ 72 h 106"/>
                    <a:gd name="T28" fmla="*/ 8 w 248"/>
                    <a:gd name="T29" fmla="*/ 72 h 106"/>
                    <a:gd name="T30" fmla="*/ 16 w 248"/>
                    <a:gd name="T31" fmla="*/ 80 h 106"/>
                    <a:gd name="T32" fmla="*/ 28 w 248"/>
                    <a:gd name="T33" fmla="*/ 86 h 106"/>
                    <a:gd name="T34" fmla="*/ 40 w 248"/>
                    <a:gd name="T35" fmla="*/ 92 h 106"/>
                    <a:gd name="T36" fmla="*/ 54 w 248"/>
                    <a:gd name="T37" fmla="*/ 96 h 106"/>
                    <a:gd name="T38" fmla="*/ 70 w 248"/>
                    <a:gd name="T39" fmla="*/ 100 h 106"/>
                    <a:gd name="T40" fmla="*/ 86 w 248"/>
                    <a:gd name="T41" fmla="*/ 104 h 106"/>
                    <a:gd name="T42" fmla="*/ 104 w 248"/>
                    <a:gd name="T43" fmla="*/ 106 h 106"/>
                    <a:gd name="T44" fmla="*/ 124 w 248"/>
                    <a:gd name="T45" fmla="*/ 106 h 106"/>
                    <a:gd name="T46" fmla="*/ 124 w 248"/>
                    <a:gd name="T47" fmla="*/ 106 h 106"/>
                    <a:gd name="T48" fmla="*/ 154 w 248"/>
                    <a:gd name="T49" fmla="*/ 104 h 106"/>
                    <a:gd name="T50" fmla="*/ 182 w 248"/>
                    <a:gd name="T51" fmla="*/ 100 h 106"/>
                    <a:gd name="T52" fmla="*/ 182 w 248"/>
                    <a:gd name="T53" fmla="*/ 100 h 106"/>
                    <a:gd name="T54" fmla="*/ 208 w 248"/>
                    <a:gd name="T55" fmla="*/ 92 h 106"/>
                    <a:gd name="T56" fmla="*/ 220 w 248"/>
                    <a:gd name="T57" fmla="*/ 86 h 106"/>
                    <a:gd name="T58" fmla="*/ 230 w 248"/>
                    <a:gd name="T59" fmla="*/ 80 h 106"/>
                    <a:gd name="T60" fmla="*/ 238 w 248"/>
                    <a:gd name="T61" fmla="*/ 74 h 106"/>
                    <a:gd name="T62" fmla="*/ 242 w 248"/>
                    <a:gd name="T63" fmla="*/ 68 h 106"/>
                    <a:gd name="T64" fmla="*/ 246 w 248"/>
                    <a:gd name="T65" fmla="*/ 60 h 106"/>
                    <a:gd name="T66" fmla="*/ 248 w 248"/>
                    <a:gd name="T67" fmla="*/ 54 h 106"/>
                    <a:gd name="T68" fmla="*/ 248 w 248"/>
                    <a:gd name="T69" fmla="*/ 54 h 106"/>
                    <a:gd name="T70" fmla="*/ 248 w 248"/>
                    <a:gd name="T71" fmla="*/ 48 h 106"/>
                    <a:gd name="T72" fmla="*/ 246 w 248"/>
                    <a:gd name="T73" fmla="*/ 42 h 106"/>
                    <a:gd name="T74" fmla="*/ 238 w 248"/>
                    <a:gd name="T75" fmla="*/ 32 h 106"/>
                    <a:gd name="T76" fmla="*/ 226 w 248"/>
                    <a:gd name="T77" fmla="*/ 24 h 106"/>
                    <a:gd name="T78" fmla="*/ 212 w 248"/>
                    <a:gd name="T79" fmla="*/ 16 h 106"/>
                    <a:gd name="T80" fmla="*/ 194 w 248"/>
                    <a:gd name="T81" fmla="*/ 8 h 106"/>
                    <a:gd name="T82" fmla="*/ 172 w 248"/>
                    <a:gd name="T83" fmla="*/ 4 h 106"/>
                    <a:gd name="T84" fmla="*/ 150 w 248"/>
                    <a:gd name="T85" fmla="*/ 0 h 106"/>
                    <a:gd name="T86" fmla="*/ 124 w 248"/>
                    <a:gd name="T87" fmla="*/ 0 h 106"/>
                    <a:gd name="T88" fmla="*/ 124 w 248"/>
                    <a:gd name="T8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8" h="106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00" y="0"/>
                      </a:lnTo>
                      <a:lnTo>
                        <a:pt x="76" y="4"/>
                      </a:lnTo>
                      <a:lnTo>
                        <a:pt x="56" y="8"/>
                      </a:lnTo>
                      <a:lnTo>
                        <a:pt x="36" y="16"/>
                      </a:lnTo>
                      <a:lnTo>
                        <a:pt x="22" y="24"/>
                      </a:lnTo>
                      <a:lnTo>
                        <a:pt x="10" y="32"/>
                      </a:lnTo>
                      <a:lnTo>
                        <a:pt x="4" y="42"/>
                      </a:lnTo>
                      <a:lnTo>
                        <a:pt x="2" y="48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2" y="62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6" y="80"/>
                      </a:lnTo>
                      <a:lnTo>
                        <a:pt x="28" y="86"/>
                      </a:lnTo>
                      <a:lnTo>
                        <a:pt x="40" y="92"/>
                      </a:lnTo>
                      <a:lnTo>
                        <a:pt x="54" y="96"/>
                      </a:lnTo>
                      <a:lnTo>
                        <a:pt x="70" y="100"/>
                      </a:lnTo>
                      <a:lnTo>
                        <a:pt x="86" y="104"/>
                      </a:lnTo>
                      <a:lnTo>
                        <a:pt x="104" y="106"/>
                      </a:lnTo>
                      <a:lnTo>
                        <a:pt x="124" y="106"/>
                      </a:lnTo>
                      <a:lnTo>
                        <a:pt x="124" y="106"/>
                      </a:lnTo>
                      <a:lnTo>
                        <a:pt x="154" y="104"/>
                      </a:lnTo>
                      <a:lnTo>
                        <a:pt x="182" y="100"/>
                      </a:lnTo>
                      <a:lnTo>
                        <a:pt x="182" y="100"/>
                      </a:lnTo>
                      <a:lnTo>
                        <a:pt x="208" y="92"/>
                      </a:lnTo>
                      <a:lnTo>
                        <a:pt x="220" y="86"/>
                      </a:lnTo>
                      <a:lnTo>
                        <a:pt x="230" y="80"/>
                      </a:lnTo>
                      <a:lnTo>
                        <a:pt x="238" y="74"/>
                      </a:lnTo>
                      <a:lnTo>
                        <a:pt x="242" y="68"/>
                      </a:lnTo>
                      <a:lnTo>
                        <a:pt x="246" y="60"/>
                      </a:lnTo>
                      <a:lnTo>
                        <a:pt x="248" y="54"/>
                      </a:lnTo>
                      <a:lnTo>
                        <a:pt x="248" y="54"/>
                      </a:lnTo>
                      <a:lnTo>
                        <a:pt x="248" y="48"/>
                      </a:lnTo>
                      <a:lnTo>
                        <a:pt x="246" y="42"/>
                      </a:lnTo>
                      <a:lnTo>
                        <a:pt x="238" y="32"/>
                      </a:lnTo>
                      <a:lnTo>
                        <a:pt x="226" y="24"/>
                      </a:lnTo>
                      <a:lnTo>
                        <a:pt x="212" y="16"/>
                      </a:lnTo>
                      <a:lnTo>
                        <a:pt x="194" y="8"/>
                      </a:lnTo>
                      <a:lnTo>
                        <a:pt x="172" y="4"/>
                      </a:lnTo>
                      <a:lnTo>
                        <a:pt x="150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Freeform 35">
                  <a:extLst>
                    <a:ext uri="{FF2B5EF4-FFF2-40B4-BE49-F238E27FC236}">
                      <a16:creationId xmlns:a16="http://schemas.microsoft.com/office/drawing/2014/main" id="{764708B4-99B3-AE73-CA44-F0B6E3F42A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66475" y="796924"/>
                  <a:ext cx="393700" cy="635001"/>
                </a:xfrm>
                <a:custGeom>
                  <a:avLst/>
                  <a:gdLst>
                    <a:gd name="T0" fmla="*/ 236 w 248"/>
                    <a:gd name="T1" fmla="*/ 334 h 400"/>
                    <a:gd name="T2" fmla="*/ 236 w 248"/>
                    <a:gd name="T3" fmla="*/ 346 h 400"/>
                    <a:gd name="T4" fmla="*/ 236 w 248"/>
                    <a:gd name="T5" fmla="*/ 346 h 400"/>
                    <a:gd name="T6" fmla="*/ 228 w 248"/>
                    <a:gd name="T7" fmla="*/ 360 h 400"/>
                    <a:gd name="T8" fmla="*/ 206 w 248"/>
                    <a:gd name="T9" fmla="*/ 374 h 400"/>
                    <a:gd name="T10" fmla="*/ 170 w 248"/>
                    <a:gd name="T11" fmla="*/ 384 h 400"/>
                    <a:gd name="T12" fmla="*/ 124 w 248"/>
                    <a:gd name="T13" fmla="*/ 388 h 400"/>
                    <a:gd name="T14" fmla="*/ 100 w 248"/>
                    <a:gd name="T15" fmla="*/ 386 h 400"/>
                    <a:gd name="T16" fmla="*/ 60 w 248"/>
                    <a:gd name="T17" fmla="*/ 378 h 400"/>
                    <a:gd name="T18" fmla="*/ 30 w 248"/>
                    <a:gd name="T19" fmla="*/ 368 h 400"/>
                    <a:gd name="T20" fmla="*/ 16 w 248"/>
                    <a:gd name="T21" fmla="*/ 354 h 400"/>
                    <a:gd name="T22" fmla="*/ 12 w 248"/>
                    <a:gd name="T23" fmla="*/ 346 h 400"/>
                    <a:gd name="T24" fmla="*/ 12 w 248"/>
                    <a:gd name="T25" fmla="*/ 38 h 400"/>
                    <a:gd name="T26" fmla="*/ 22 w 248"/>
                    <a:gd name="T27" fmla="*/ 44 h 400"/>
                    <a:gd name="T28" fmla="*/ 60 w 248"/>
                    <a:gd name="T29" fmla="*/ 58 h 400"/>
                    <a:gd name="T30" fmla="*/ 124 w 248"/>
                    <a:gd name="T31" fmla="*/ 66 h 400"/>
                    <a:gd name="T32" fmla="*/ 158 w 248"/>
                    <a:gd name="T33" fmla="*/ 64 h 400"/>
                    <a:gd name="T34" fmla="*/ 214 w 248"/>
                    <a:gd name="T35" fmla="*/ 50 h 400"/>
                    <a:gd name="T36" fmla="*/ 236 w 248"/>
                    <a:gd name="T37" fmla="*/ 38 h 400"/>
                    <a:gd name="T38" fmla="*/ 248 w 248"/>
                    <a:gd name="T39" fmla="*/ 0 h 400"/>
                    <a:gd name="T40" fmla="*/ 246 w 248"/>
                    <a:gd name="T41" fmla="*/ 10 h 400"/>
                    <a:gd name="T42" fmla="*/ 226 w 248"/>
                    <a:gd name="T43" fmla="*/ 30 h 400"/>
                    <a:gd name="T44" fmla="*/ 194 w 248"/>
                    <a:gd name="T45" fmla="*/ 44 h 400"/>
                    <a:gd name="T46" fmla="*/ 150 w 248"/>
                    <a:gd name="T47" fmla="*/ 52 h 400"/>
                    <a:gd name="T48" fmla="*/ 124 w 248"/>
                    <a:gd name="T49" fmla="*/ 54 h 400"/>
                    <a:gd name="T50" fmla="*/ 76 w 248"/>
                    <a:gd name="T51" fmla="*/ 50 h 400"/>
                    <a:gd name="T52" fmla="*/ 36 w 248"/>
                    <a:gd name="T53" fmla="*/ 38 h 400"/>
                    <a:gd name="T54" fmla="*/ 10 w 248"/>
                    <a:gd name="T55" fmla="*/ 20 h 400"/>
                    <a:gd name="T56" fmla="*/ 2 w 248"/>
                    <a:gd name="T57" fmla="*/ 6 h 400"/>
                    <a:gd name="T58" fmla="*/ 0 w 248"/>
                    <a:gd name="T59" fmla="*/ 346 h 400"/>
                    <a:gd name="T60" fmla="*/ 0 w 248"/>
                    <a:gd name="T61" fmla="*/ 346 h 400"/>
                    <a:gd name="T62" fmla="*/ 0 w 248"/>
                    <a:gd name="T63" fmla="*/ 346 h 400"/>
                    <a:gd name="T64" fmla="*/ 4 w 248"/>
                    <a:gd name="T65" fmla="*/ 356 h 400"/>
                    <a:gd name="T66" fmla="*/ 22 w 248"/>
                    <a:gd name="T67" fmla="*/ 376 h 400"/>
                    <a:gd name="T68" fmla="*/ 56 w 248"/>
                    <a:gd name="T69" fmla="*/ 390 h 400"/>
                    <a:gd name="T70" fmla="*/ 100 w 248"/>
                    <a:gd name="T71" fmla="*/ 398 h 400"/>
                    <a:gd name="T72" fmla="*/ 124 w 248"/>
                    <a:gd name="T73" fmla="*/ 400 h 400"/>
                    <a:gd name="T74" fmla="*/ 172 w 248"/>
                    <a:gd name="T75" fmla="*/ 396 h 400"/>
                    <a:gd name="T76" fmla="*/ 212 w 248"/>
                    <a:gd name="T77" fmla="*/ 384 h 400"/>
                    <a:gd name="T78" fmla="*/ 238 w 248"/>
                    <a:gd name="T79" fmla="*/ 366 h 400"/>
                    <a:gd name="T80" fmla="*/ 248 w 248"/>
                    <a:gd name="T81" fmla="*/ 352 h 400"/>
                    <a:gd name="T82" fmla="*/ 248 w 248"/>
                    <a:gd name="T83" fmla="*/ 346 h 400"/>
                    <a:gd name="T84" fmla="*/ 248 w 248"/>
                    <a:gd name="T85" fmla="*/ 346 h 400"/>
                    <a:gd name="T86" fmla="*/ 248 w 248"/>
                    <a:gd name="T87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48" h="400">
                      <a:moveTo>
                        <a:pt x="236" y="38"/>
                      </a:moveTo>
                      <a:lnTo>
                        <a:pt x="236" y="334"/>
                      </a:lnTo>
                      <a:lnTo>
                        <a:pt x="236" y="334"/>
                      </a:lnTo>
                      <a:lnTo>
                        <a:pt x="236" y="346"/>
                      </a:lnTo>
                      <a:lnTo>
                        <a:pt x="236" y="346"/>
                      </a:lnTo>
                      <a:lnTo>
                        <a:pt x="236" y="346"/>
                      </a:lnTo>
                      <a:lnTo>
                        <a:pt x="234" y="354"/>
                      </a:lnTo>
                      <a:lnTo>
                        <a:pt x="228" y="360"/>
                      </a:lnTo>
                      <a:lnTo>
                        <a:pt x="218" y="366"/>
                      </a:lnTo>
                      <a:lnTo>
                        <a:pt x="206" y="374"/>
                      </a:lnTo>
                      <a:lnTo>
                        <a:pt x="190" y="378"/>
                      </a:lnTo>
                      <a:lnTo>
                        <a:pt x="170" y="384"/>
                      </a:lnTo>
                      <a:lnTo>
                        <a:pt x="148" y="386"/>
                      </a:lnTo>
                      <a:lnTo>
                        <a:pt x="124" y="388"/>
                      </a:lnTo>
                      <a:lnTo>
                        <a:pt x="124" y="388"/>
                      </a:lnTo>
                      <a:lnTo>
                        <a:pt x="100" y="386"/>
                      </a:lnTo>
                      <a:lnTo>
                        <a:pt x="78" y="384"/>
                      </a:lnTo>
                      <a:lnTo>
                        <a:pt x="60" y="378"/>
                      </a:lnTo>
                      <a:lnTo>
                        <a:pt x="44" y="374"/>
                      </a:lnTo>
                      <a:lnTo>
                        <a:pt x="30" y="368"/>
                      </a:lnTo>
                      <a:lnTo>
                        <a:pt x="20" y="360"/>
                      </a:lnTo>
                      <a:lnTo>
                        <a:pt x="16" y="354"/>
                      </a:lnTo>
                      <a:lnTo>
                        <a:pt x="12" y="346"/>
                      </a:lnTo>
                      <a:lnTo>
                        <a:pt x="12" y="346"/>
                      </a:lnTo>
                      <a:lnTo>
                        <a:pt x="12" y="334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22" y="44"/>
                      </a:lnTo>
                      <a:lnTo>
                        <a:pt x="34" y="50"/>
                      </a:lnTo>
                      <a:lnTo>
                        <a:pt x="60" y="58"/>
                      </a:lnTo>
                      <a:lnTo>
                        <a:pt x="90" y="64"/>
                      </a:lnTo>
                      <a:lnTo>
                        <a:pt x="124" y="66"/>
                      </a:lnTo>
                      <a:lnTo>
                        <a:pt x="124" y="66"/>
                      </a:lnTo>
                      <a:lnTo>
                        <a:pt x="158" y="64"/>
                      </a:lnTo>
                      <a:lnTo>
                        <a:pt x="188" y="58"/>
                      </a:lnTo>
                      <a:lnTo>
                        <a:pt x="214" y="50"/>
                      </a:lnTo>
                      <a:lnTo>
                        <a:pt x="226" y="44"/>
                      </a:lnTo>
                      <a:lnTo>
                        <a:pt x="236" y="38"/>
                      </a:lnTo>
                      <a:close/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48" y="6"/>
                      </a:lnTo>
                      <a:lnTo>
                        <a:pt x="246" y="10"/>
                      </a:lnTo>
                      <a:lnTo>
                        <a:pt x="238" y="20"/>
                      </a:lnTo>
                      <a:lnTo>
                        <a:pt x="226" y="30"/>
                      </a:lnTo>
                      <a:lnTo>
                        <a:pt x="212" y="38"/>
                      </a:lnTo>
                      <a:lnTo>
                        <a:pt x="194" y="44"/>
                      </a:lnTo>
                      <a:lnTo>
                        <a:pt x="172" y="50"/>
                      </a:lnTo>
                      <a:lnTo>
                        <a:pt x="150" y="52"/>
                      </a:lnTo>
                      <a:lnTo>
                        <a:pt x="124" y="54"/>
                      </a:lnTo>
                      <a:lnTo>
                        <a:pt x="124" y="54"/>
                      </a:lnTo>
                      <a:lnTo>
                        <a:pt x="100" y="52"/>
                      </a:lnTo>
                      <a:lnTo>
                        <a:pt x="76" y="50"/>
                      </a:lnTo>
                      <a:lnTo>
                        <a:pt x="56" y="44"/>
                      </a:lnTo>
                      <a:lnTo>
                        <a:pt x="36" y="38"/>
                      </a:lnTo>
                      <a:lnTo>
                        <a:pt x="22" y="30"/>
                      </a:lnTo>
                      <a:lnTo>
                        <a:pt x="10" y="20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346"/>
                      </a:lnTo>
                      <a:lnTo>
                        <a:pt x="0" y="346"/>
                      </a:lnTo>
                      <a:lnTo>
                        <a:pt x="0" y="346"/>
                      </a:lnTo>
                      <a:lnTo>
                        <a:pt x="0" y="346"/>
                      </a:lnTo>
                      <a:lnTo>
                        <a:pt x="0" y="346"/>
                      </a:lnTo>
                      <a:lnTo>
                        <a:pt x="2" y="352"/>
                      </a:lnTo>
                      <a:lnTo>
                        <a:pt x="4" y="356"/>
                      </a:lnTo>
                      <a:lnTo>
                        <a:pt x="10" y="366"/>
                      </a:lnTo>
                      <a:lnTo>
                        <a:pt x="22" y="376"/>
                      </a:lnTo>
                      <a:lnTo>
                        <a:pt x="36" y="384"/>
                      </a:lnTo>
                      <a:lnTo>
                        <a:pt x="56" y="390"/>
                      </a:lnTo>
                      <a:lnTo>
                        <a:pt x="76" y="396"/>
                      </a:lnTo>
                      <a:lnTo>
                        <a:pt x="100" y="398"/>
                      </a:lnTo>
                      <a:lnTo>
                        <a:pt x="124" y="400"/>
                      </a:lnTo>
                      <a:lnTo>
                        <a:pt x="124" y="400"/>
                      </a:lnTo>
                      <a:lnTo>
                        <a:pt x="150" y="398"/>
                      </a:lnTo>
                      <a:lnTo>
                        <a:pt x="172" y="396"/>
                      </a:lnTo>
                      <a:lnTo>
                        <a:pt x="194" y="390"/>
                      </a:lnTo>
                      <a:lnTo>
                        <a:pt x="212" y="384"/>
                      </a:lnTo>
                      <a:lnTo>
                        <a:pt x="226" y="376"/>
                      </a:lnTo>
                      <a:lnTo>
                        <a:pt x="238" y="366"/>
                      </a:lnTo>
                      <a:lnTo>
                        <a:pt x="246" y="356"/>
                      </a:lnTo>
                      <a:lnTo>
                        <a:pt x="248" y="352"/>
                      </a:lnTo>
                      <a:lnTo>
                        <a:pt x="248" y="346"/>
                      </a:lnTo>
                      <a:lnTo>
                        <a:pt x="248" y="346"/>
                      </a:lnTo>
                      <a:lnTo>
                        <a:pt x="248" y="346"/>
                      </a:lnTo>
                      <a:lnTo>
                        <a:pt x="248" y="346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Freeform 38">
                  <a:extLst>
                    <a:ext uri="{FF2B5EF4-FFF2-40B4-BE49-F238E27FC236}">
                      <a16:creationId xmlns:a16="http://schemas.microsoft.com/office/drawing/2014/main" id="{2E5C69E9-F03B-D09A-D4E7-887751043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0175" y="796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Freeform 39">
                  <a:extLst>
                    <a:ext uri="{FF2B5EF4-FFF2-40B4-BE49-F238E27FC236}">
                      <a16:creationId xmlns:a16="http://schemas.microsoft.com/office/drawing/2014/main" id="{01E6273F-C2D5-E2D1-C306-76A4EF190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6475" y="796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0" name="Freeform 40">
                  <a:extLst>
                    <a:ext uri="{FF2B5EF4-FFF2-40B4-BE49-F238E27FC236}">
                      <a16:creationId xmlns:a16="http://schemas.microsoft.com/office/drawing/2014/main" id="{1CDEB7B9-858B-5820-8F48-6F293F853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58550" y="692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2DD8F49-C495-9222-44B6-DFDFA5405C95}"/>
                  </a:ext>
                </a:extLst>
              </p:cNvPr>
              <p:cNvSpPr txBox="1"/>
              <p:nvPr/>
            </p:nvSpPr>
            <p:spPr>
              <a:xfrm>
                <a:off x="3977494" y="1456081"/>
                <a:ext cx="1147422" cy="319056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Исследовательские реакторы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CB635D15-CF04-370A-F4EE-8ED0B0728F17}"/>
                </a:ext>
              </a:extLst>
            </p:cNvPr>
            <p:cNvGrpSpPr/>
            <p:nvPr/>
          </p:nvGrpSpPr>
          <p:grpSpPr>
            <a:xfrm>
              <a:off x="5506030" y="1231807"/>
              <a:ext cx="982613" cy="571912"/>
              <a:chOff x="6379679" y="1080159"/>
              <a:chExt cx="995150" cy="579207"/>
            </a:xfrm>
            <a:solidFill>
              <a:schemeClr val="bg1"/>
            </a:solidFill>
          </p:grpSpPr>
          <p:grpSp>
            <p:nvGrpSpPr>
              <p:cNvPr id="100" name="Group 37">
                <a:extLst>
                  <a:ext uri="{FF2B5EF4-FFF2-40B4-BE49-F238E27FC236}">
                    <a16:creationId xmlns:a16="http://schemas.microsoft.com/office/drawing/2014/main" id="{7580F590-FDF3-1703-1B72-D36B07A8AD2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623840" y="1080159"/>
                <a:ext cx="463177" cy="230459"/>
                <a:chOff x="2703" y="1402"/>
                <a:chExt cx="615" cy="306"/>
              </a:xfrm>
              <a:grpFill/>
            </p:grpSpPr>
            <p:sp>
              <p:nvSpPr>
                <p:cNvPr id="102" name="Freeform 38">
                  <a:extLst>
                    <a:ext uri="{FF2B5EF4-FFF2-40B4-BE49-F238E27FC236}">
                      <a16:creationId xmlns:a16="http://schemas.microsoft.com/office/drawing/2014/main" id="{B02A5D6C-7784-E035-3B88-BF29CAB89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533"/>
                  <a:ext cx="44" cy="42"/>
                </a:xfrm>
                <a:custGeom>
                  <a:avLst/>
                  <a:gdLst>
                    <a:gd name="T0" fmla="*/ 44 w 44"/>
                    <a:gd name="T1" fmla="*/ 21 h 42"/>
                    <a:gd name="T2" fmla="*/ 9 w 44"/>
                    <a:gd name="T3" fmla="*/ 0 h 42"/>
                    <a:gd name="T4" fmla="*/ 9 w 44"/>
                    <a:gd name="T5" fmla="*/ 17 h 42"/>
                    <a:gd name="T6" fmla="*/ 0 w 44"/>
                    <a:gd name="T7" fmla="*/ 17 h 42"/>
                    <a:gd name="T8" fmla="*/ 0 w 44"/>
                    <a:gd name="T9" fmla="*/ 27 h 42"/>
                    <a:gd name="T10" fmla="*/ 9 w 44"/>
                    <a:gd name="T11" fmla="*/ 27 h 42"/>
                    <a:gd name="T12" fmla="*/ 9 w 44"/>
                    <a:gd name="T13" fmla="*/ 42 h 42"/>
                    <a:gd name="T14" fmla="*/ 44 w 44"/>
                    <a:gd name="T15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9" y="0"/>
                      </a:lnTo>
                      <a:lnTo>
                        <a:pt x="9" y="17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9" y="27"/>
                      </a:lnTo>
                      <a:lnTo>
                        <a:pt x="9" y="42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Freeform 39">
                  <a:extLst>
                    <a:ext uri="{FF2B5EF4-FFF2-40B4-BE49-F238E27FC236}">
                      <a16:creationId xmlns:a16="http://schemas.microsoft.com/office/drawing/2014/main" id="{07B5881F-AA7D-BDE9-5136-5140056DD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492"/>
                  <a:ext cx="49" cy="39"/>
                </a:xfrm>
                <a:custGeom>
                  <a:avLst/>
                  <a:gdLst>
                    <a:gd name="T0" fmla="*/ 4 w 49"/>
                    <a:gd name="T1" fmla="*/ 29 h 39"/>
                    <a:gd name="T2" fmla="*/ 18 w 49"/>
                    <a:gd name="T3" fmla="*/ 25 h 39"/>
                    <a:gd name="T4" fmla="*/ 23 w 49"/>
                    <a:gd name="T5" fmla="*/ 39 h 39"/>
                    <a:gd name="T6" fmla="*/ 49 w 49"/>
                    <a:gd name="T7" fmla="*/ 6 h 39"/>
                    <a:gd name="T8" fmla="*/ 8 w 49"/>
                    <a:gd name="T9" fmla="*/ 0 h 39"/>
                    <a:gd name="T10" fmla="*/ 14 w 49"/>
                    <a:gd name="T11" fmla="*/ 14 h 39"/>
                    <a:gd name="T12" fmla="*/ 0 w 49"/>
                    <a:gd name="T13" fmla="*/ 20 h 39"/>
                    <a:gd name="T14" fmla="*/ 4 w 49"/>
                    <a:gd name="T15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39">
                      <a:moveTo>
                        <a:pt x="4" y="29"/>
                      </a:moveTo>
                      <a:lnTo>
                        <a:pt x="18" y="25"/>
                      </a:lnTo>
                      <a:lnTo>
                        <a:pt x="23" y="39"/>
                      </a:lnTo>
                      <a:lnTo>
                        <a:pt x="49" y="6"/>
                      </a:lnTo>
                      <a:lnTo>
                        <a:pt x="8" y="0"/>
                      </a:lnTo>
                      <a:lnTo>
                        <a:pt x="14" y="14"/>
                      </a:lnTo>
                      <a:lnTo>
                        <a:pt x="0" y="20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Freeform 40">
                  <a:extLst>
                    <a:ext uri="{FF2B5EF4-FFF2-40B4-BE49-F238E27FC236}">
                      <a16:creationId xmlns:a16="http://schemas.microsoft.com/office/drawing/2014/main" id="{7A9BAB21-A545-43B1-839B-BE197761F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579"/>
                  <a:ext cx="49" cy="40"/>
                </a:xfrm>
                <a:custGeom>
                  <a:avLst/>
                  <a:gdLst>
                    <a:gd name="T0" fmla="*/ 18 w 49"/>
                    <a:gd name="T1" fmla="*/ 15 h 40"/>
                    <a:gd name="T2" fmla="*/ 4 w 49"/>
                    <a:gd name="T3" fmla="*/ 10 h 40"/>
                    <a:gd name="T4" fmla="*/ 0 w 49"/>
                    <a:gd name="T5" fmla="*/ 19 h 40"/>
                    <a:gd name="T6" fmla="*/ 14 w 49"/>
                    <a:gd name="T7" fmla="*/ 25 h 40"/>
                    <a:gd name="T8" fmla="*/ 8 w 49"/>
                    <a:gd name="T9" fmla="*/ 40 h 40"/>
                    <a:gd name="T10" fmla="*/ 49 w 49"/>
                    <a:gd name="T11" fmla="*/ 33 h 40"/>
                    <a:gd name="T12" fmla="*/ 23 w 49"/>
                    <a:gd name="T13" fmla="*/ 0 h 40"/>
                    <a:gd name="T14" fmla="*/ 18 w 49"/>
                    <a:gd name="T15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40">
                      <a:moveTo>
                        <a:pt x="18" y="15"/>
                      </a:moveTo>
                      <a:lnTo>
                        <a:pt x="4" y="10"/>
                      </a:lnTo>
                      <a:lnTo>
                        <a:pt x="0" y="19"/>
                      </a:lnTo>
                      <a:lnTo>
                        <a:pt x="14" y="25"/>
                      </a:lnTo>
                      <a:lnTo>
                        <a:pt x="8" y="40"/>
                      </a:lnTo>
                      <a:lnTo>
                        <a:pt x="49" y="33"/>
                      </a:lnTo>
                      <a:lnTo>
                        <a:pt x="23" y="0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5" name="Freeform 41">
                  <a:extLst>
                    <a:ext uri="{FF2B5EF4-FFF2-40B4-BE49-F238E27FC236}">
                      <a16:creationId xmlns:a16="http://schemas.microsoft.com/office/drawing/2014/main" id="{9D354589-4B41-27A0-53B6-BF1279556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1531"/>
                  <a:ext cx="284" cy="63"/>
                </a:xfrm>
                <a:custGeom>
                  <a:avLst/>
                  <a:gdLst>
                    <a:gd name="T0" fmla="*/ 15 w 138"/>
                    <a:gd name="T1" fmla="*/ 26 h 30"/>
                    <a:gd name="T2" fmla="*/ 50 w 138"/>
                    <a:gd name="T3" fmla="*/ 29 h 30"/>
                    <a:gd name="T4" fmla="*/ 64 w 138"/>
                    <a:gd name="T5" fmla="*/ 22 h 30"/>
                    <a:gd name="T6" fmla="*/ 67 w 138"/>
                    <a:gd name="T7" fmla="*/ 22 h 30"/>
                    <a:gd name="T8" fmla="*/ 127 w 138"/>
                    <a:gd name="T9" fmla="*/ 26 h 30"/>
                    <a:gd name="T10" fmla="*/ 137 w 138"/>
                    <a:gd name="T11" fmla="*/ 19 h 30"/>
                    <a:gd name="T12" fmla="*/ 129 w 138"/>
                    <a:gd name="T13" fmla="*/ 9 h 30"/>
                    <a:gd name="T14" fmla="*/ 101 w 138"/>
                    <a:gd name="T15" fmla="*/ 6 h 30"/>
                    <a:gd name="T16" fmla="*/ 71 w 138"/>
                    <a:gd name="T17" fmla="*/ 4 h 30"/>
                    <a:gd name="T18" fmla="*/ 67 w 138"/>
                    <a:gd name="T19" fmla="*/ 5 h 30"/>
                    <a:gd name="T20" fmla="*/ 13 w 138"/>
                    <a:gd name="T21" fmla="*/ 17 h 30"/>
                    <a:gd name="T22" fmla="*/ 9 w 138"/>
                    <a:gd name="T23" fmla="*/ 7 h 30"/>
                    <a:gd name="T24" fmla="*/ 19 w 138"/>
                    <a:gd name="T25" fmla="*/ 5 h 30"/>
                    <a:gd name="T26" fmla="*/ 37 w 138"/>
                    <a:gd name="T27" fmla="*/ 8 h 30"/>
                    <a:gd name="T28" fmla="*/ 49 w 138"/>
                    <a:gd name="T29" fmla="*/ 3 h 30"/>
                    <a:gd name="T30" fmla="*/ 25 w 138"/>
                    <a:gd name="T31" fmla="*/ 1 h 30"/>
                    <a:gd name="T32" fmla="*/ 13 w 138"/>
                    <a:gd name="T33" fmla="*/ 0 h 30"/>
                    <a:gd name="T34" fmla="*/ 2 w 138"/>
                    <a:gd name="T35" fmla="*/ 6 h 30"/>
                    <a:gd name="T36" fmla="*/ 4 w 138"/>
                    <a:gd name="T37" fmla="*/ 19 h 30"/>
                    <a:gd name="T38" fmla="*/ 15 w 138"/>
                    <a:gd name="T39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8" h="30">
                      <a:moveTo>
                        <a:pt x="15" y="26"/>
                      </a:moveTo>
                      <a:cubicBezTo>
                        <a:pt x="27" y="29"/>
                        <a:pt x="38" y="30"/>
                        <a:pt x="50" y="29"/>
                      </a:cubicBezTo>
                      <a:cubicBezTo>
                        <a:pt x="55" y="28"/>
                        <a:pt x="60" y="27"/>
                        <a:pt x="64" y="22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87" y="23"/>
                        <a:pt x="107" y="25"/>
                        <a:pt x="127" y="26"/>
                      </a:cubicBezTo>
                      <a:cubicBezTo>
                        <a:pt x="132" y="27"/>
                        <a:pt x="137" y="24"/>
                        <a:pt x="137" y="19"/>
                      </a:cubicBezTo>
                      <a:cubicBezTo>
                        <a:pt x="138" y="14"/>
                        <a:pt x="135" y="9"/>
                        <a:pt x="129" y="9"/>
                      </a:cubicBezTo>
                      <a:cubicBezTo>
                        <a:pt x="120" y="7"/>
                        <a:pt x="111" y="6"/>
                        <a:pt x="101" y="6"/>
                      </a:cubicBezTo>
                      <a:cubicBezTo>
                        <a:pt x="91" y="5"/>
                        <a:pt x="81" y="4"/>
                        <a:pt x="71" y="4"/>
                      </a:cubicBezTo>
                      <a:cubicBezTo>
                        <a:pt x="69" y="4"/>
                        <a:pt x="68" y="4"/>
                        <a:pt x="67" y="5"/>
                      </a:cubicBezTo>
                      <a:cubicBezTo>
                        <a:pt x="53" y="23"/>
                        <a:pt x="32" y="27"/>
                        <a:pt x="13" y="17"/>
                      </a:cubicBezTo>
                      <a:cubicBezTo>
                        <a:pt x="8" y="15"/>
                        <a:pt x="7" y="11"/>
                        <a:pt x="9" y="7"/>
                      </a:cubicBezTo>
                      <a:cubicBezTo>
                        <a:pt x="11" y="4"/>
                        <a:pt x="15" y="2"/>
                        <a:pt x="19" y="5"/>
                      </a:cubicBezTo>
                      <a:cubicBezTo>
                        <a:pt x="25" y="7"/>
                        <a:pt x="31" y="9"/>
                        <a:pt x="37" y="8"/>
                      </a:cubicBezTo>
                      <a:cubicBezTo>
                        <a:pt x="41" y="7"/>
                        <a:pt x="45" y="6"/>
                        <a:pt x="49" y="3"/>
                      </a:cubicBezTo>
                      <a:cubicBezTo>
                        <a:pt x="41" y="2"/>
                        <a:pt x="33" y="2"/>
                        <a:pt x="25" y="1"/>
                      </a:cubicBezTo>
                      <a:cubicBezTo>
                        <a:pt x="21" y="1"/>
                        <a:pt x="17" y="0"/>
                        <a:pt x="13" y="0"/>
                      </a:cubicBezTo>
                      <a:cubicBezTo>
                        <a:pt x="9" y="0"/>
                        <a:pt x="4" y="2"/>
                        <a:pt x="2" y="6"/>
                      </a:cubicBezTo>
                      <a:cubicBezTo>
                        <a:pt x="0" y="11"/>
                        <a:pt x="1" y="15"/>
                        <a:pt x="4" y="19"/>
                      </a:cubicBezTo>
                      <a:cubicBezTo>
                        <a:pt x="7" y="23"/>
                        <a:pt x="11" y="25"/>
                        <a:pt x="1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Freeform 42">
                  <a:extLst>
                    <a:ext uri="{FF2B5EF4-FFF2-40B4-BE49-F238E27FC236}">
                      <a16:creationId xmlns:a16="http://schemas.microsoft.com/office/drawing/2014/main" id="{481564EF-4C37-EB47-63B6-548BB14F3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521"/>
                  <a:ext cx="68" cy="66"/>
                </a:xfrm>
                <a:custGeom>
                  <a:avLst/>
                  <a:gdLst>
                    <a:gd name="T0" fmla="*/ 16 w 33"/>
                    <a:gd name="T1" fmla="*/ 32 h 32"/>
                    <a:gd name="T2" fmla="*/ 33 w 33"/>
                    <a:gd name="T3" fmla="*/ 16 h 32"/>
                    <a:gd name="T4" fmla="*/ 17 w 33"/>
                    <a:gd name="T5" fmla="*/ 0 h 32"/>
                    <a:gd name="T6" fmla="*/ 0 w 33"/>
                    <a:gd name="T7" fmla="*/ 16 h 32"/>
                    <a:gd name="T8" fmla="*/ 16 w 33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2">
                      <a:moveTo>
                        <a:pt x="16" y="32"/>
                      </a:moveTo>
                      <a:cubicBezTo>
                        <a:pt x="25" y="32"/>
                        <a:pt x="33" y="25"/>
                        <a:pt x="33" y="16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Freeform 43">
                  <a:extLst>
                    <a:ext uri="{FF2B5EF4-FFF2-40B4-BE49-F238E27FC236}">
                      <a16:creationId xmlns:a16="http://schemas.microsoft.com/office/drawing/2014/main" id="{5792F733-5D63-9E44-76E4-411307A9C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6" y="1519"/>
                  <a:ext cx="124" cy="56"/>
                </a:xfrm>
                <a:custGeom>
                  <a:avLst/>
                  <a:gdLst>
                    <a:gd name="T0" fmla="*/ 10 w 60"/>
                    <a:gd name="T1" fmla="*/ 12 h 27"/>
                    <a:gd name="T2" fmla="*/ 2 w 60"/>
                    <a:gd name="T3" fmla="*/ 14 h 27"/>
                    <a:gd name="T4" fmla="*/ 5 w 60"/>
                    <a:gd name="T5" fmla="*/ 22 h 27"/>
                    <a:gd name="T6" fmla="*/ 25 w 60"/>
                    <a:gd name="T7" fmla="*/ 27 h 27"/>
                    <a:gd name="T8" fmla="*/ 59 w 60"/>
                    <a:gd name="T9" fmla="*/ 10 h 27"/>
                    <a:gd name="T10" fmla="*/ 60 w 60"/>
                    <a:gd name="T11" fmla="*/ 5 h 27"/>
                    <a:gd name="T12" fmla="*/ 55 w 60"/>
                    <a:gd name="T13" fmla="*/ 0 h 27"/>
                    <a:gd name="T14" fmla="*/ 49 w 60"/>
                    <a:gd name="T15" fmla="*/ 3 h 27"/>
                    <a:gd name="T16" fmla="*/ 10 w 60"/>
                    <a:gd name="T17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27">
                      <a:moveTo>
                        <a:pt x="10" y="12"/>
                      </a:moveTo>
                      <a:cubicBezTo>
                        <a:pt x="7" y="10"/>
                        <a:pt x="3" y="11"/>
                        <a:pt x="2" y="14"/>
                      </a:cubicBezTo>
                      <a:cubicBezTo>
                        <a:pt x="0" y="17"/>
                        <a:pt x="2" y="20"/>
                        <a:pt x="5" y="22"/>
                      </a:cubicBezTo>
                      <a:cubicBezTo>
                        <a:pt x="12" y="25"/>
                        <a:pt x="19" y="27"/>
                        <a:pt x="25" y="27"/>
                      </a:cubicBezTo>
                      <a:cubicBezTo>
                        <a:pt x="39" y="27"/>
                        <a:pt x="50" y="21"/>
                        <a:pt x="59" y="10"/>
                      </a:cubicBezTo>
                      <a:cubicBezTo>
                        <a:pt x="59" y="8"/>
                        <a:pt x="60" y="6"/>
                        <a:pt x="60" y="5"/>
                      </a:cubicBezTo>
                      <a:cubicBezTo>
                        <a:pt x="59" y="2"/>
                        <a:pt x="57" y="1"/>
                        <a:pt x="55" y="0"/>
                      </a:cubicBezTo>
                      <a:cubicBezTo>
                        <a:pt x="52" y="0"/>
                        <a:pt x="51" y="1"/>
                        <a:pt x="49" y="3"/>
                      </a:cubicBezTo>
                      <a:cubicBezTo>
                        <a:pt x="38" y="16"/>
                        <a:pt x="25" y="19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" name="Freeform 44">
                  <a:extLst>
                    <a:ext uri="{FF2B5EF4-FFF2-40B4-BE49-F238E27FC236}">
                      <a16:creationId xmlns:a16="http://schemas.microsoft.com/office/drawing/2014/main" id="{63776A9B-E1A2-B73F-E78D-269B0FB55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3" y="1402"/>
                  <a:ext cx="512" cy="306"/>
                </a:xfrm>
                <a:custGeom>
                  <a:avLst/>
                  <a:gdLst>
                    <a:gd name="T0" fmla="*/ 243 w 249"/>
                    <a:gd name="T1" fmla="*/ 109 h 147"/>
                    <a:gd name="T2" fmla="*/ 176 w 249"/>
                    <a:gd name="T3" fmla="*/ 109 h 147"/>
                    <a:gd name="T4" fmla="*/ 176 w 249"/>
                    <a:gd name="T5" fmla="*/ 133 h 147"/>
                    <a:gd name="T6" fmla="*/ 72 w 249"/>
                    <a:gd name="T7" fmla="*/ 133 h 147"/>
                    <a:gd name="T8" fmla="*/ 72 w 249"/>
                    <a:gd name="T9" fmla="*/ 103 h 147"/>
                    <a:gd name="T10" fmla="*/ 72 w 249"/>
                    <a:gd name="T11" fmla="*/ 103 h 147"/>
                    <a:gd name="T12" fmla="*/ 43 w 249"/>
                    <a:gd name="T13" fmla="*/ 73 h 147"/>
                    <a:gd name="T14" fmla="*/ 72 w 249"/>
                    <a:gd name="T15" fmla="*/ 44 h 147"/>
                    <a:gd name="T16" fmla="*/ 72 w 249"/>
                    <a:gd name="T17" fmla="*/ 44 h 147"/>
                    <a:gd name="T18" fmla="*/ 72 w 249"/>
                    <a:gd name="T19" fmla="*/ 0 h 147"/>
                    <a:gd name="T20" fmla="*/ 0 w 249"/>
                    <a:gd name="T21" fmla="*/ 73 h 147"/>
                    <a:gd name="T22" fmla="*/ 72 w 249"/>
                    <a:gd name="T23" fmla="*/ 147 h 147"/>
                    <a:gd name="T24" fmla="*/ 72 w 249"/>
                    <a:gd name="T25" fmla="*/ 147 h 147"/>
                    <a:gd name="T26" fmla="*/ 249 w 249"/>
                    <a:gd name="T27" fmla="*/ 147 h 147"/>
                    <a:gd name="T28" fmla="*/ 249 w 249"/>
                    <a:gd name="T29" fmla="*/ 133 h 147"/>
                    <a:gd name="T30" fmla="*/ 243 w 249"/>
                    <a:gd name="T31" fmla="*/ 133 h 147"/>
                    <a:gd name="T32" fmla="*/ 243 w 249"/>
                    <a:gd name="T33" fmla="*/ 109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9" h="147">
                      <a:moveTo>
                        <a:pt x="243" y="109"/>
                      </a:moveTo>
                      <a:cubicBezTo>
                        <a:pt x="220" y="109"/>
                        <a:pt x="198" y="109"/>
                        <a:pt x="176" y="109"/>
                      </a:cubicBezTo>
                      <a:cubicBezTo>
                        <a:pt x="176" y="117"/>
                        <a:pt x="176" y="125"/>
                        <a:pt x="176" y="133"/>
                      </a:cubicBezTo>
                      <a:cubicBezTo>
                        <a:pt x="72" y="133"/>
                        <a:pt x="72" y="133"/>
                        <a:pt x="72" y="133"/>
                      </a:cubicBez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56" y="103"/>
                        <a:pt x="43" y="90"/>
                        <a:pt x="43" y="73"/>
                      </a:cubicBezTo>
                      <a:cubicBezTo>
                        <a:pt x="43" y="57"/>
                        <a:pt x="56" y="44"/>
                        <a:pt x="72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32" y="1"/>
                        <a:pt x="0" y="33"/>
                        <a:pt x="0" y="73"/>
                      </a:cubicBezTo>
                      <a:cubicBezTo>
                        <a:pt x="0" y="114"/>
                        <a:pt x="32" y="146"/>
                        <a:pt x="72" y="147"/>
                      </a:cubicBezTo>
                      <a:cubicBezTo>
                        <a:pt x="72" y="147"/>
                        <a:pt x="72" y="147"/>
                        <a:pt x="72" y="147"/>
                      </a:cubicBezTo>
                      <a:cubicBezTo>
                        <a:pt x="249" y="147"/>
                        <a:pt x="249" y="147"/>
                        <a:pt x="249" y="147"/>
                      </a:cubicBezTo>
                      <a:cubicBezTo>
                        <a:pt x="249" y="133"/>
                        <a:pt x="249" y="133"/>
                        <a:pt x="249" y="133"/>
                      </a:cubicBezTo>
                      <a:cubicBezTo>
                        <a:pt x="243" y="133"/>
                        <a:pt x="243" y="133"/>
                        <a:pt x="243" y="133"/>
                      </a:cubicBezTo>
                      <a:cubicBezTo>
                        <a:pt x="243" y="125"/>
                        <a:pt x="243" y="117"/>
                        <a:pt x="243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" name="Rectangle 45">
                  <a:extLst>
                    <a:ext uri="{FF2B5EF4-FFF2-40B4-BE49-F238E27FC236}">
                      <a16:creationId xmlns:a16="http://schemas.microsoft.com/office/drawing/2014/main" id="{82FF2AF2-37D0-C1C6-4A1F-C67C1859B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0" y="1596"/>
                  <a:ext cx="368" cy="2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Freeform 46">
                  <a:extLst>
                    <a:ext uri="{FF2B5EF4-FFF2-40B4-BE49-F238E27FC236}">
                      <a16:creationId xmlns:a16="http://schemas.microsoft.com/office/drawing/2014/main" id="{D037938D-8DC2-03FA-E544-C3CF87DDB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1498"/>
                  <a:ext cx="79" cy="114"/>
                </a:xfrm>
                <a:custGeom>
                  <a:avLst/>
                  <a:gdLst>
                    <a:gd name="T0" fmla="*/ 29 w 38"/>
                    <a:gd name="T1" fmla="*/ 55 h 55"/>
                    <a:gd name="T2" fmla="*/ 32 w 38"/>
                    <a:gd name="T3" fmla="*/ 55 h 55"/>
                    <a:gd name="T4" fmla="*/ 38 w 38"/>
                    <a:gd name="T5" fmla="*/ 49 h 55"/>
                    <a:gd name="T6" fmla="*/ 38 w 38"/>
                    <a:gd name="T7" fmla="*/ 6 h 55"/>
                    <a:gd name="T8" fmla="*/ 32 w 38"/>
                    <a:gd name="T9" fmla="*/ 0 h 55"/>
                    <a:gd name="T10" fmla="*/ 29 w 38"/>
                    <a:gd name="T11" fmla="*/ 0 h 55"/>
                    <a:gd name="T12" fmla="*/ 27 w 38"/>
                    <a:gd name="T13" fmla="*/ 0 h 55"/>
                    <a:gd name="T14" fmla="*/ 26 w 38"/>
                    <a:gd name="T15" fmla="*/ 0 h 55"/>
                    <a:gd name="T16" fmla="*/ 0 w 38"/>
                    <a:gd name="T17" fmla="*/ 27 h 55"/>
                    <a:gd name="T18" fmla="*/ 27 w 38"/>
                    <a:gd name="T19" fmla="*/ 55 h 55"/>
                    <a:gd name="T20" fmla="*/ 27 w 38"/>
                    <a:gd name="T21" fmla="*/ 55 h 55"/>
                    <a:gd name="T22" fmla="*/ 29 w 38"/>
                    <a:gd name="T2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55">
                      <a:moveTo>
                        <a:pt x="29" y="55"/>
                      </a:moveTo>
                      <a:cubicBezTo>
                        <a:pt x="30" y="55"/>
                        <a:pt x="30" y="55"/>
                        <a:pt x="32" y="55"/>
                      </a:cubicBezTo>
                      <a:cubicBezTo>
                        <a:pt x="35" y="55"/>
                        <a:pt x="37" y="52"/>
                        <a:pt x="38" y="49"/>
                      </a:cubicBezTo>
                      <a:cubicBezTo>
                        <a:pt x="38" y="35"/>
                        <a:pt x="38" y="20"/>
                        <a:pt x="38" y="6"/>
                      </a:cubicBezTo>
                      <a:cubicBezTo>
                        <a:pt x="37" y="2"/>
                        <a:pt x="35" y="0"/>
                        <a:pt x="32" y="0"/>
                      </a:cubicBez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2"/>
                        <a:pt x="12" y="55"/>
                        <a:pt x="27" y="55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" name="Freeform 47">
                  <a:extLst>
                    <a:ext uri="{FF2B5EF4-FFF2-40B4-BE49-F238E27FC236}">
                      <a16:creationId xmlns:a16="http://schemas.microsoft.com/office/drawing/2014/main" id="{C50B4290-F456-D407-5FFD-24460B4D6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1498"/>
                  <a:ext cx="79" cy="114"/>
                </a:xfrm>
                <a:custGeom>
                  <a:avLst/>
                  <a:gdLst>
                    <a:gd name="T0" fmla="*/ 27 w 38"/>
                    <a:gd name="T1" fmla="*/ 55 h 55"/>
                    <a:gd name="T2" fmla="*/ 0 w 38"/>
                    <a:gd name="T3" fmla="*/ 27 h 55"/>
                    <a:gd name="T4" fmla="*/ 26 w 38"/>
                    <a:gd name="T5" fmla="*/ 0 h 55"/>
                    <a:gd name="T6" fmla="*/ 27 w 38"/>
                    <a:gd name="T7" fmla="*/ 0 h 55"/>
                    <a:gd name="T8" fmla="*/ 29 w 38"/>
                    <a:gd name="T9" fmla="*/ 0 h 55"/>
                    <a:gd name="T10" fmla="*/ 32 w 38"/>
                    <a:gd name="T11" fmla="*/ 0 h 55"/>
                    <a:gd name="T12" fmla="*/ 38 w 38"/>
                    <a:gd name="T13" fmla="*/ 6 h 55"/>
                    <a:gd name="T14" fmla="*/ 38 w 38"/>
                    <a:gd name="T15" fmla="*/ 49 h 55"/>
                    <a:gd name="T16" fmla="*/ 32 w 38"/>
                    <a:gd name="T17" fmla="*/ 55 h 55"/>
                    <a:gd name="T18" fmla="*/ 29 w 38"/>
                    <a:gd name="T19" fmla="*/ 55 h 55"/>
                    <a:gd name="T20" fmla="*/ 27 w 38"/>
                    <a:gd name="T2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3"/>
                        <a:pt x="12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2" y="0"/>
                      </a:cubicBezTo>
                      <a:cubicBezTo>
                        <a:pt x="35" y="0"/>
                        <a:pt x="37" y="2"/>
                        <a:pt x="38" y="6"/>
                      </a:cubicBezTo>
                      <a:cubicBezTo>
                        <a:pt x="38" y="20"/>
                        <a:pt x="38" y="35"/>
                        <a:pt x="38" y="49"/>
                      </a:cubicBezTo>
                      <a:cubicBezTo>
                        <a:pt x="37" y="52"/>
                        <a:pt x="35" y="55"/>
                        <a:pt x="32" y="55"/>
                      </a:cubicBezTo>
                      <a:cubicBezTo>
                        <a:pt x="30" y="55"/>
                        <a:pt x="30" y="55"/>
                        <a:pt x="29" y="55"/>
                      </a:cubicBezTo>
                      <a:cubicBezTo>
                        <a:pt x="29" y="55"/>
                        <a:pt x="29" y="55"/>
                        <a:pt x="27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E0A7E5F-D47C-E256-A983-EC9E30BAFC6F}"/>
                  </a:ext>
                </a:extLst>
              </p:cNvPr>
              <p:cNvSpPr txBox="1"/>
              <p:nvPr/>
            </p:nvSpPr>
            <p:spPr>
              <a:xfrm>
                <a:off x="6379679" y="1360512"/>
                <a:ext cx="995150" cy="298854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9040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Ядерная медицина</a:t>
                </a:r>
                <a:endParaRPr lang="en-US" sz="790" kern="0" dirty="0">
                  <a:solidFill>
                    <a:schemeClr val="bg1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F40F1D3-431C-0419-61A2-BC1057C548AF}"/>
                </a:ext>
              </a:extLst>
            </p:cNvPr>
            <p:cNvGrpSpPr/>
            <p:nvPr/>
          </p:nvGrpSpPr>
          <p:grpSpPr>
            <a:xfrm>
              <a:off x="5510136" y="2205546"/>
              <a:ext cx="803100" cy="630241"/>
              <a:chOff x="6204729" y="2080753"/>
              <a:chExt cx="813346" cy="638281"/>
            </a:xfrm>
            <a:solidFill>
              <a:schemeClr val="bg1"/>
            </a:solidFill>
          </p:grpSpPr>
          <p:grpSp>
            <p:nvGrpSpPr>
              <p:cNvPr id="95" name="Group 9">
                <a:extLst>
                  <a:ext uri="{FF2B5EF4-FFF2-40B4-BE49-F238E27FC236}">
                    <a16:creationId xmlns:a16="http://schemas.microsoft.com/office/drawing/2014/main" id="{857B50BF-ACB1-DF6F-9076-0483AC4DBAD0}"/>
                  </a:ext>
                </a:extLst>
              </p:cNvPr>
              <p:cNvGrpSpPr/>
              <p:nvPr/>
            </p:nvGrpSpPr>
            <p:grpSpPr>
              <a:xfrm>
                <a:off x="6408022" y="2080753"/>
                <a:ext cx="456390" cy="171472"/>
                <a:chOff x="4685565" y="4648787"/>
                <a:chExt cx="1947862" cy="731838"/>
              </a:xfrm>
              <a:grpFill/>
            </p:grpSpPr>
            <p:sp>
              <p:nvSpPr>
                <p:cNvPr id="97" name="Freeform 5">
                  <a:extLst>
                    <a:ext uri="{FF2B5EF4-FFF2-40B4-BE49-F238E27FC236}">
                      <a16:creationId xmlns:a16="http://schemas.microsoft.com/office/drawing/2014/main" id="{AE9860EE-95B9-2C4F-8546-CC67050036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5565" y="5137737"/>
                  <a:ext cx="1947862" cy="242888"/>
                </a:xfrm>
                <a:custGeom>
                  <a:avLst/>
                  <a:gdLst>
                    <a:gd name="T0" fmla="*/ 0 w 1270"/>
                    <a:gd name="T1" fmla="*/ 0 h 158"/>
                    <a:gd name="T2" fmla="*/ 29 w 1270"/>
                    <a:gd name="T3" fmla="*/ 92 h 158"/>
                    <a:gd name="T4" fmla="*/ 119 w 1270"/>
                    <a:gd name="T5" fmla="*/ 158 h 158"/>
                    <a:gd name="T6" fmla="*/ 897 w 1270"/>
                    <a:gd name="T7" fmla="*/ 157 h 158"/>
                    <a:gd name="T8" fmla="*/ 1204 w 1270"/>
                    <a:gd name="T9" fmla="*/ 51 h 158"/>
                    <a:gd name="T10" fmla="*/ 1270 w 1270"/>
                    <a:gd name="T11" fmla="*/ 0 h 158"/>
                    <a:gd name="T12" fmla="*/ 1270 w 1270"/>
                    <a:gd name="T13" fmla="*/ 0 h 158"/>
                    <a:gd name="T14" fmla="*/ 0 w 1270"/>
                    <a:gd name="T15" fmla="*/ 0 h 158"/>
                    <a:gd name="T16" fmla="*/ 1007 w 1270"/>
                    <a:gd name="T17" fmla="*/ 71 h 158"/>
                    <a:gd name="T18" fmla="*/ 991 w 1270"/>
                    <a:gd name="T19" fmla="*/ 54 h 158"/>
                    <a:gd name="T20" fmla="*/ 1010 w 1270"/>
                    <a:gd name="T21" fmla="*/ 37 h 158"/>
                    <a:gd name="T22" fmla="*/ 1024 w 1270"/>
                    <a:gd name="T23" fmla="*/ 53 h 158"/>
                    <a:gd name="T24" fmla="*/ 1007 w 1270"/>
                    <a:gd name="T25" fmla="*/ 7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70" h="158">
                      <a:moveTo>
                        <a:pt x="0" y="0"/>
                      </a:move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41" y="131"/>
                        <a:pt x="78" y="158"/>
                        <a:pt x="119" y="158"/>
                      </a:cubicBezTo>
                      <a:cubicBezTo>
                        <a:pt x="897" y="157"/>
                        <a:pt x="897" y="157"/>
                        <a:pt x="897" y="157"/>
                      </a:cubicBezTo>
                      <a:cubicBezTo>
                        <a:pt x="1008" y="156"/>
                        <a:pt x="1116" y="119"/>
                        <a:pt x="1204" y="51"/>
                      </a:cubicBezTo>
                      <a:cubicBezTo>
                        <a:pt x="1270" y="0"/>
                        <a:pt x="1270" y="0"/>
                        <a:pt x="1270" y="0"/>
                      </a:cubicBezTo>
                      <a:cubicBezTo>
                        <a:pt x="1270" y="0"/>
                        <a:pt x="1270" y="0"/>
                        <a:pt x="12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1007" y="71"/>
                      </a:moveTo>
                      <a:cubicBezTo>
                        <a:pt x="998" y="71"/>
                        <a:pt x="991" y="63"/>
                        <a:pt x="991" y="54"/>
                      </a:cubicBezTo>
                      <a:cubicBezTo>
                        <a:pt x="991" y="44"/>
                        <a:pt x="1000" y="36"/>
                        <a:pt x="1010" y="37"/>
                      </a:cubicBezTo>
                      <a:cubicBezTo>
                        <a:pt x="1018" y="39"/>
                        <a:pt x="1024" y="45"/>
                        <a:pt x="1024" y="53"/>
                      </a:cubicBezTo>
                      <a:cubicBezTo>
                        <a:pt x="1025" y="63"/>
                        <a:pt x="1017" y="71"/>
                        <a:pt x="100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Freeform 6">
                  <a:extLst>
                    <a:ext uri="{FF2B5EF4-FFF2-40B4-BE49-F238E27FC236}">
                      <a16:creationId xmlns:a16="http://schemas.microsoft.com/office/drawing/2014/main" id="{3A11A707-676A-584F-97A9-4995EF8B1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4503" y="4648787"/>
                  <a:ext cx="979487" cy="436563"/>
                </a:xfrm>
                <a:custGeom>
                  <a:avLst/>
                  <a:gdLst>
                    <a:gd name="T0" fmla="*/ 241 w 617"/>
                    <a:gd name="T1" fmla="*/ 140 h 275"/>
                    <a:gd name="T2" fmla="*/ 241 w 617"/>
                    <a:gd name="T3" fmla="*/ 0 h 275"/>
                    <a:gd name="T4" fmla="*/ 188 w 617"/>
                    <a:gd name="T5" fmla="*/ 0 h 275"/>
                    <a:gd name="T6" fmla="*/ 188 w 617"/>
                    <a:gd name="T7" fmla="*/ 69 h 275"/>
                    <a:gd name="T8" fmla="*/ 0 w 617"/>
                    <a:gd name="T9" fmla="*/ 69 h 275"/>
                    <a:gd name="T10" fmla="*/ 0 w 617"/>
                    <a:gd name="T11" fmla="*/ 140 h 275"/>
                    <a:gd name="T12" fmla="*/ 172 w 617"/>
                    <a:gd name="T13" fmla="*/ 275 h 275"/>
                    <a:gd name="T14" fmla="*/ 172 w 617"/>
                    <a:gd name="T15" fmla="*/ 275 h 275"/>
                    <a:gd name="T16" fmla="*/ 617 w 617"/>
                    <a:gd name="T17" fmla="*/ 275 h 275"/>
                    <a:gd name="T18" fmla="*/ 617 w 617"/>
                    <a:gd name="T19" fmla="*/ 140 h 275"/>
                    <a:gd name="T20" fmla="*/ 241 w 617"/>
                    <a:gd name="T21" fmla="*/ 14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7" h="275">
                      <a:moveTo>
                        <a:pt x="241" y="140"/>
                      </a:moveTo>
                      <a:lnTo>
                        <a:pt x="241" y="0"/>
                      </a:lnTo>
                      <a:lnTo>
                        <a:pt x="188" y="0"/>
                      </a:lnTo>
                      <a:lnTo>
                        <a:pt x="188" y="69"/>
                      </a:lnTo>
                      <a:lnTo>
                        <a:pt x="0" y="69"/>
                      </a:lnTo>
                      <a:lnTo>
                        <a:pt x="0" y="140"/>
                      </a:lnTo>
                      <a:lnTo>
                        <a:pt x="172" y="275"/>
                      </a:lnTo>
                      <a:lnTo>
                        <a:pt x="172" y="275"/>
                      </a:lnTo>
                      <a:lnTo>
                        <a:pt x="617" y="275"/>
                      </a:lnTo>
                      <a:lnTo>
                        <a:pt x="617" y="140"/>
                      </a:lnTo>
                      <a:lnTo>
                        <a:pt x="241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Freeform 7">
                  <a:extLst>
                    <a:ext uri="{FF2B5EF4-FFF2-40B4-BE49-F238E27FC236}">
                      <a16:creationId xmlns:a16="http://schemas.microsoft.com/office/drawing/2014/main" id="{99AC1C0B-843C-0A17-FE18-25B25ED74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565" y="4871037"/>
                  <a:ext cx="615950" cy="214313"/>
                </a:xfrm>
                <a:custGeom>
                  <a:avLst/>
                  <a:gdLst>
                    <a:gd name="T0" fmla="*/ 215 w 388"/>
                    <a:gd name="T1" fmla="*/ 0 h 135"/>
                    <a:gd name="T2" fmla="*/ 215 w 388"/>
                    <a:gd name="T3" fmla="*/ 0 h 135"/>
                    <a:gd name="T4" fmla="*/ 42 w 388"/>
                    <a:gd name="T5" fmla="*/ 0 h 135"/>
                    <a:gd name="T6" fmla="*/ 33 w 388"/>
                    <a:gd name="T7" fmla="*/ 29 h 135"/>
                    <a:gd name="T8" fmla="*/ 191 w 388"/>
                    <a:gd name="T9" fmla="*/ 29 h 135"/>
                    <a:gd name="T10" fmla="*/ 191 w 388"/>
                    <a:gd name="T11" fmla="*/ 52 h 135"/>
                    <a:gd name="T12" fmla="*/ 26 w 388"/>
                    <a:gd name="T13" fmla="*/ 52 h 135"/>
                    <a:gd name="T14" fmla="*/ 21 w 388"/>
                    <a:gd name="T15" fmla="*/ 67 h 135"/>
                    <a:gd name="T16" fmla="*/ 192 w 388"/>
                    <a:gd name="T17" fmla="*/ 67 h 135"/>
                    <a:gd name="T18" fmla="*/ 192 w 388"/>
                    <a:gd name="T19" fmla="*/ 89 h 135"/>
                    <a:gd name="T20" fmla="*/ 14 w 388"/>
                    <a:gd name="T21" fmla="*/ 89 h 135"/>
                    <a:gd name="T22" fmla="*/ 0 w 388"/>
                    <a:gd name="T23" fmla="*/ 135 h 135"/>
                    <a:gd name="T24" fmla="*/ 197 w 388"/>
                    <a:gd name="T25" fmla="*/ 135 h 135"/>
                    <a:gd name="T26" fmla="*/ 215 w 388"/>
                    <a:gd name="T27" fmla="*/ 135 h 135"/>
                    <a:gd name="T28" fmla="*/ 388 w 388"/>
                    <a:gd name="T29" fmla="*/ 135 h 135"/>
                    <a:gd name="T30" fmla="*/ 215 w 388"/>
                    <a:gd name="T31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8" h="135">
                      <a:moveTo>
                        <a:pt x="215" y="0"/>
                      </a:moveTo>
                      <a:lnTo>
                        <a:pt x="215" y="0"/>
                      </a:lnTo>
                      <a:lnTo>
                        <a:pt x="42" y="0"/>
                      </a:lnTo>
                      <a:lnTo>
                        <a:pt x="33" y="29"/>
                      </a:lnTo>
                      <a:lnTo>
                        <a:pt x="191" y="29"/>
                      </a:lnTo>
                      <a:lnTo>
                        <a:pt x="191" y="52"/>
                      </a:lnTo>
                      <a:lnTo>
                        <a:pt x="26" y="52"/>
                      </a:lnTo>
                      <a:lnTo>
                        <a:pt x="21" y="67"/>
                      </a:lnTo>
                      <a:lnTo>
                        <a:pt x="192" y="67"/>
                      </a:lnTo>
                      <a:lnTo>
                        <a:pt x="192" y="89"/>
                      </a:lnTo>
                      <a:lnTo>
                        <a:pt x="14" y="89"/>
                      </a:lnTo>
                      <a:lnTo>
                        <a:pt x="0" y="135"/>
                      </a:lnTo>
                      <a:lnTo>
                        <a:pt x="197" y="135"/>
                      </a:lnTo>
                      <a:lnTo>
                        <a:pt x="215" y="135"/>
                      </a:lnTo>
                      <a:lnTo>
                        <a:pt x="388" y="135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D916554-6559-C3C7-0D93-098B3BBA92BF}"/>
                  </a:ext>
                </a:extLst>
              </p:cNvPr>
              <p:cNvSpPr txBox="1"/>
              <p:nvPr/>
            </p:nvSpPr>
            <p:spPr>
              <a:xfrm>
                <a:off x="6204729" y="2296956"/>
                <a:ext cx="813346" cy="422078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Атомный ледокольный флот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978BF52-5336-7449-FF15-367D7E1213C6}"/>
                </a:ext>
              </a:extLst>
            </p:cNvPr>
            <p:cNvGrpSpPr/>
            <p:nvPr/>
          </p:nvGrpSpPr>
          <p:grpSpPr>
            <a:xfrm>
              <a:off x="4755195" y="2116984"/>
              <a:ext cx="729159" cy="592405"/>
              <a:chOff x="5675948" y="1713573"/>
              <a:chExt cx="738461" cy="599962"/>
            </a:xfrm>
            <a:solidFill>
              <a:schemeClr val="bg1"/>
            </a:solidFill>
          </p:grpSpPr>
          <p:grpSp>
            <p:nvGrpSpPr>
              <p:cNvPr id="86" name="Group 4">
                <a:extLst>
                  <a:ext uri="{FF2B5EF4-FFF2-40B4-BE49-F238E27FC236}">
                    <a16:creationId xmlns:a16="http://schemas.microsoft.com/office/drawing/2014/main" id="{3BD7BA13-51C1-FDF5-4B34-15A70E39D0D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92788" y="1713573"/>
                <a:ext cx="301812" cy="305141"/>
                <a:chOff x="4505" y="743"/>
                <a:chExt cx="272" cy="275"/>
              </a:xfrm>
              <a:grpFill/>
            </p:grpSpPr>
            <p:sp>
              <p:nvSpPr>
                <p:cNvPr id="88" name="Freeform 5">
                  <a:extLst>
                    <a:ext uri="{FF2B5EF4-FFF2-40B4-BE49-F238E27FC236}">
                      <a16:creationId xmlns:a16="http://schemas.microsoft.com/office/drawing/2014/main" id="{223B140D-2682-4200-A264-A8D0BEBC1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883"/>
                  <a:ext cx="272" cy="135"/>
                </a:xfrm>
                <a:custGeom>
                  <a:avLst/>
                  <a:gdLst>
                    <a:gd name="T0" fmla="*/ 0 w 130"/>
                    <a:gd name="T1" fmla="*/ 0 h 65"/>
                    <a:gd name="T2" fmla="*/ 18 w 130"/>
                    <a:gd name="T3" fmla="*/ 0 h 65"/>
                    <a:gd name="T4" fmla="*/ 19 w 130"/>
                    <a:gd name="T5" fmla="*/ 2 h 65"/>
                    <a:gd name="T6" fmla="*/ 31 w 130"/>
                    <a:gd name="T7" fmla="*/ 28 h 65"/>
                    <a:gd name="T8" fmla="*/ 59 w 130"/>
                    <a:gd name="T9" fmla="*/ 43 h 65"/>
                    <a:gd name="T10" fmla="*/ 110 w 130"/>
                    <a:gd name="T11" fmla="*/ 6 h 65"/>
                    <a:gd name="T12" fmla="*/ 110 w 130"/>
                    <a:gd name="T13" fmla="*/ 1 h 65"/>
                    <a:gd name="T14" fmla="*/ 111 w 130"/>
                    <a:gd name="T15" fmla="*/ 0 h 65"/>
                    <a:gd name="T16" fmla="*/ 129 w 130"/>
                    <a:gd name="T17" fmla="*/ 0 h 65"/>
                    <a:gd name="T18" fmla="*/ 130 w 130"/>
                    <a:gd name="T19" fmla="*/ 1 h 65"/>
                    <a:gd name="T20" fmla="*/ 114 w 130"/>
                    <a:gd name="T21" fmla="*/ 40 h 65"/>
                    <a:gd name="T22" fmla="*/ 75 w 130"/>
                    <a:gd name="T23" fmla="*/ 61 h 65"/>
                    <a:gd name="T24" fmla="*/ 10 w 130"/>
                    <a:gd name="T25" fmla="*/ 32 h 65"/>
                    <a:gd name="T26" fmla="*/ 1 w 130"/>
                    <a:gd name="T27" fmla="*/ 5 h 65"/>
                    <a:gd name="T28" fmla="*/ 0 w 130"/>
                    <a:gd name="T29" fmla="*/ 1 h 65"/>
                    <a:gd name="T30" fmla="*/ 0 w 130"/>
                    <a:gd name="T3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0" h="65">
                      <a:moveTo>
                        <a:pt x="0" y="0"/>
                      </a:moveTo>
                      <a:cubicBezTo>
                        <a:pt x="6" y="0"/>
                        <a:pt x="12" y="0"/>
                        <a:pt x="18" y="0"/>
                      </a:cubicBezTo>
                      <a:cubicBezTo>
                        <a:pt x="19" y="0"/>
                        <a:pt x="19" y="1"/>
                        <a:pt x="19" y="2"/>
                      </a:cubicBezTo>
                      <a:cubicBezTo>
                        <a:pt x="20" y="12"/>
                        <a:pt x="24" y="20"/>
                        <a:pt x="31" y="28"/>
                      </a:cubicBezTo>
                      <a:cubicBezTo>
                        <a:pt x="38" y="36"/>
                        <a:pt x="48" y="41"/>
                        <a:pt x="59" y="43"/>
                      </a:cubicBezTo>
                      <a:cubicBezTo>
                        <a:pt x="83" y="46"/>
                        <a:pt x="105" y="30"/>
                        <a:pt x="110" y="6"/>
                      </a:cubicBezTo>
                      <a:cubicBezTo>
                        <a:pt x="110" y="5"/>
                        <a:pt x="110" y="3"/>
                        <a:pt x="110" y="1"/>
                      </a:cubicBezTo>
                      <a:cubicBezTo>
                        <a:pt x="110" y="1"/>
                        <a:pt x="111" y="0"/>
                        <a:pt x="111" y="0"/>
                      </a:cubicBezTo>
                      <a:cubicBezTo>
                        <a:pt x="117" y="0"/>
                        <a:pt x="123" y="0"/>
                        <a:pt x="129" y="0"/>
                      </a:cubicBezTo>
                      <a:cubicBezTo>
                        <a:pt x="129" y="0"/>
                        <a:pt x="130" y="1"/>
                        <a:pt x="130" y="1"/>
                      </a:cubicBezTo>
                      <a:cubicBezTo>
                        <a:pt x="129" y="16"/>
                        <a:pt x="124" y="29"/>
                        <a:pt x="114" y="40"/>
                      </a:cubicBezTo>
                      <a:cubicBezTo>
                        <a:pt x="104" y="52"/>
                        <a:pt x="91" y="59"/>
                        <a:pt x="75" y="61"/>
                      </a:cubicBezTo>
                      <a:cubicBezTo>
                        <a:pt x="47" y="65"/>
                        <a:pt x="25" y="55"/>
                        <a:pt x="10" y="32"/>
                      </a:cubicBezTo>
                      <a:cubicBezTo>
                        <a:pt x="5" y="23"/>
                        <a:pt x="2" y="14"/>
                        <a:pt x="1" y="5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9" name="Freeform 6">
                  <a:extLst>
                    <a:ext uri="{FF2B5EF4-FFF2-40B4-BE49-F238E27FC236}">
                      <a16:creationId xmlns:a16="http://schemas.microsoft.com/office/drawing/2014/main" id="{744292AD-03E9-DAA9-6C89-E0CA810EA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743"/>
                  <a:ext cx="84" cy="63"/>
                </a:xfrm>
                <a:custGeom>
                  <a:avLst/>
                  <a:gdLst>
                    <a:gd name="T0" fmla="*/ 40 w 40"/>
                    <a:gd name="T1" fmla="*/ 0 h 30"/>
                    <a:gd name="T2" fmla="*/ 40 w 40"/>
                    <a:gd name="T3" fmla="*/ 18 h 30"/>
                    <a:gd name="T4" fmla="*/ 39 w 40"/>
                    <a:gd name="T5" fmla="*/ 19 h 30"/>
                    <a:gd name="T6" fmla="*/ 14 w 40"/>
                    <a:gd name="T7" fmla="*/ 29 h 30"/>
                    <a:gd name="T8" fmla="*/ 12 w 40"/>
                    <a:gd name="T9" fmla="*/ 29 h 30"/>
                    <a:gd name="T10" fmla="*/ 0 w 40"/>
                    <a:gd name="T11" fmla="*/ 17 h 30"/>
                    <a:gd name="T12" fmla="*/ 0 w 40"/>
                    <a:gd name="T13" fmla="*/ 16 h 30"/>
                    <a:gd name="T14" fmla="*/ 31 w 40"/>
                    <a:gd name="T15" fmla="*/ 1 h 30"/>
                    <a:gd name="T16" fmla="*/ 38 w 40"/>
                    <a:gd name="T17" fmla="*/ 0 h 30"/>
                    <a:gd name="T18" fmla="*/ 39 w 40"/>
                    <a:gd name="T19" fmla="*/ 0 h 30"/>
                    <a:gd name="T20" fmla="*/ 40 w 40"/>
                    <a:gd name="T2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0">
                      <a:moveTo>
                        <a:pt x="40" y="0"/>
                      </a:moveTo>
                      <a:cubicBezTo>
                        <a:pt x="40" y="6"/>
                        <a:pt x="40" y="12"/>
                        <a:pt x="40" y="18"/>
                      </a:cubicBezTo>
                      <a:cubicBezTo>
                        <a:pt x="40" y="19"/>
                        <a:pt x="39" y="19"/>
                        <a:pt x="39" y="19"/>
                      </a:cubicBezTo>
                      <a:cubicBezTo>
                        <a:pt x="29" y="20"/>
                        <a:pt x="21" y="23"/>
                        <a:pt x="14" y="29"/>
                      </a:cubicBezTo>
                      <a:cubicBezTo>
                        <a:pt x="13" y="30"/>
                        <a:pt x="13" y="30"/>
                        <a:pt x="12" y="29"/>
                      </a:cubicBezTo>
                      <a:cubicBezTo>
                        <a:pt x="8" y="25"/>
                        <a:pt x="4" y="21"/>
                        <a:pt x="0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9" y="8"/>
                        <a:pt x="19" y="3"/>
                        <a:pt x="31" y="1"/>
                      </a:cubicBezTo>
                      <a:cubicBezTo>
                        <a:pt x="33" y="0"/>
                        <a:pt x="36" y="0"/>
                        <a:pt x="38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Freeform 7">
                  <a:extLst>
                    <a:ext uri="{FF2B5EF4-FFF2-40B4-BE49-F238E27FC236}">
                      <a16:creationId xmlns:a16="http://schemas.microsoft.com/office/drawing/2014/main" id="{5DC519F1-2E61-CB45-71C4-6CF891A87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" y="743"/>
                  <a:ext cx="84" cy="63"/>
                </a:xfrm>
                <a:custGeom>
                  <a:avLst/>
                  <a:gdLst>
                    <a:gd name="T0" fmla="*/ 1 w 40"/>
                    <a:gd name="T1" fmla="*/ 0 h 30"/>
                    <a:gd name="T2" fmla="*/ 6 w 40"/>
                    <a:gd name="T3" fmla="*/ 0 h 30"/>
                    <a:gd name="T4" fmla="*/ 40 w 40"/>
                    <a:gd name="T5" fmla="*/ 16 h 30"/>
                    <a:gd name="T6" fmla="*/ 40 w 40"/>
                    <a:gd name="T7" fmla="*/ 17 h 30"/>
                    <a:gd name="T8" fmla="*/ 27 w 40"/>
                    <a:gd name="T9" fmla="*/ 29 h 30"/>
                    <a:gd name="T10" fmla="*/ 26 w 40"/>
                    <a:gd name="T11" fmla="*/ 29 h 30"/>
                    <a:gd name="T12" fmla="*/ 5 w 40"/>
                    <a:gd name="T13" fmla="*/ 19 h 30"/>
                    <a:gd name="T14" fmla="*/ 1 w 40"/>
                    <a:gd name="T15" fmla="*/ 19 h 30"/>
                    <a:gd name="T16" fmla="*/ 0 w 40"/>
                    <a:gd name="T17" fmla="*/ 18 h 30"/>
                    <a:gd name="T18" fmla="*/ 0 w 40"/>
                    <a:gd name="T19" fmla="*/ 1 h 30"/>
                    <a:gd name="T20" fmla="*/ 0 w 40"/>
                    <a:gd name="T21" fmla="*/ 0 h 30"/>
                    <a:gd name="T22" fmla="*/ 1 w 40"/>
                    <a:gd name="T2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0">
                      <a:moveTo>
                        <a:pt x="1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19" y="2"/>
                        <a:pt x="30" y="7"/>
                        <a:pt x="40" y="16"/>
                      </a:cubicBezTo>
                      <a:cubicBezTo>
                        <a:pt x="40" y="16"/>
                        <a:pt x="40" y="16"/>
                        <a:pt x="40" y="17"/>
                      </a:cubicBezTo>
                      <a:cubicBezTo>
                        <a:pt x="36" y="21"/>
                        <a:pt x="31" y="25"/>
                        <a:pt x="27" y="29"/>
                      </a:cubicBezTo>
                      <a:cubicBezTo>
                        <a:pt x="27" y="30"/>
                        <a:pt x="27" y="30"/>
                        <a:pt x="26" y="29"/>
                      </a:cubicBezTo>
                      <a:cubicBezTo>
                        <a:pt x="20" y="24"/>
                        <a:pt x="13" y="21"/>
                        <a:pt x="5" y="19"/>
                      </a:cubicBezTo>
                      <a:cubicBezTo>
                        <a:pt x="3" y="19"/>
                        <a:pt x="2" y="19"/>
                        <a:pt x="1" y="19"/>
                      </a:cubicBezTo>
                      <a:cubicBezTo>
                        <a:pt x="0" y="19"/>
                        <a:pt x="0" y="19"/>
                        <a:pt x="0" y="18"/>
                      </a:cubicBezTo>
                      <a:cubicBezTo>
                        <a:pt x="0" y="12"/>
                        <a:pt x="0" y="6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Freeform 8">
                  <a:extLst>
                    <a:ext uri="{FF2B5EF4-FFF2-40B4-BE49-F238E27FC236}">
                      <a16:creationId xmlns:a16="http://schemas.microsoft.com/office/drawing/2014/main" id="{F88417DA-DE71-010B-6E1F-A706E6E71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883"/>
                  <a:ext cx="166" cy="77"/>
                </a:xfrm>
                <a:custGeom>
                  <a:avLst/>
                  <a:gdLst>
                    <a:gd name="T0" fmla="*/ 39 w 79"/>
                    <a:gd name="T1" fmla="*/ 37 h 37"/>
                    <a:gd name="T2" fmla="*/ 2 w 79"/>
                    <a:gd name="T3" fmla="*/ 10 h 37"/>
                    <a:gd name="T4" fmla="*/ 0 w 79"/>
                    <a:gd name="T5" fmla="*/ 2 h 37"/>
                    <a:gd name="T6" fmla="*/ 1 w 79"/>
                    <a:gd name="T7" fmla="*/ 1 h 37"/>
                    <a:gd name="T8" fmla="*/ 12 w 79"/>
                    <a:gd name="T9" fmla="*/ 3 h 37"/>
                    <a:gd name="T10" fmla="*/ 28 w 79"/>
                    <a:gd name="T11" fmla="*/ 12 h 37"/>
                    <a:gd name="T12" fmla="*/ 39 w 79"/>
                    <a:gd name="T13" fmla="*/ 27 h 37"/>
                    <a:gd name="T14" fmla="*/ 39 w 79"/>
                    <a:gd name="T15" fmla="*/ 28 h 37"/>
                    <a:gd name="T16" fmla="*/ 39 w 79"/>
                    <a:gd name="T17" fmla="*/ 27 h 37"/>
                    <a:gd name="T18" fmla="*/ 59 w 79"/>
                    <a:gd name="T19" fmla="*/ 6 h 37"/>
                    <a:gd name="T20" fmla="*/ 77 w 79"/>
                    <a:gd name="T21" fmla="*/ 1 h 37"/>
                    <a:gd name="T22" fmla="*/ 78 w 79"/>
                    <a:gd name="T23" fmla="*/ 2 h 37"/>
                    <a:gd name="T24" fmla="*/ 55 w 79"/>
                    <a:gd name="T25" fmla="*/ 34 h 37"/>
                    <a:gd name="T26" fmla="*/ 45 w 79"/>
                    <a:gd name="T27" fmla="*/ 36 h 37"/>
                    <a:gd name="T28" fmla="*/ 39 w 79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37">
                      <a:moveTo>
                        <a:pt x="39" y="37"/>
                      </a:moveTo>
                      <a:cubicBezTo>
                        <a:pt x="20" y="36"/>
                        <a:pt x="7" y="26"/>
                        <a:pt x="2" y="10"/>
                      </a:cubicBezTo>
                      <a:cubicBezTo>
                        <a:pt x="1" y="7"/>
                        <a:pt x="0" y="5"/>
                        <a:pt x="0" y="2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5" y="1"/>
                        <a:pt x="8" y="2"/>
                        <a:pt x="12" y="3"/>
                      </a:cubicBezTo>
                      <a:cubicBezTo>
                        <a:pt x="18" y="5"/>
                        <a:pt x="24" y="8"/>
                        <a:pt x="28" y="12"/>
                      </a:cubicBezTo>
                      <a:cubicBezTo>
                        <a:pt x="33" y="16"/>
                        <a:pt x="36" y="21"/>
                        <a:pt x="39" y="27"/>
                      </a:cubicBezTo>
                      <a:cubicBezTo>
                        <a:pt x="39" y="27"/>
                        <a:pt x="39" y="28"/>
                        <a:pt x="39" y="28"/>
                      </a:cubicBezTo>
                      <a:cubicBezTo>
                        <a:pt x="39" y="28"/>
                        <a:pt x="39" y="27"/>
                        <a:pt x="39" y="27"/>
                      </a:cubicBezTo>
                      <a:cubicBezTo>
                        <a:pt x="43" y="18"/>
                        <a:pt x="49" y="10"/>
                        <a:pt x="59" y="6"/>
                      </a:cubicBezTo>
                      <a:cubicBezTo>
                        <a:pt x="64" y="3"/>
                        <a:pt x="70" y="2"/>
                        <a:pt x="77" y="1"/>
                      </a:cubicBezTo>
                      <a:cubicBezTo>
                        <a:pt x="78" y="0"/>
                        <a:pt x="79" y="1"/>
                        <a:pt x="78" y="2"/>
                      </a:cubicBezTo>
                      <a:cubicBezTo>
                        <a:pt x="76" y="17"/>
                        <a:pt x="68" y="28"/>
                        <a:pt x="55" y="34"/>
                      </a:cubicBezTo>
                      <a:cubicBezTo>
                        <a:pt x="52" y="35"/>
                        <a:pt x="48" y="36"/>
                        <a:pt x="45" y="36"/>
                      </a:cubicBezTo>
                      <a:cubicBezTo>
                        <a:pt x="43" y="37"/>
                        <a:pt x="41" y="37"/>
                        <a:pt x="39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Oval 9">
                  <a:extLst>
                    <a:ext uri="{FF2B5EF4-FFF2-40B4-BE49-F238E27FC236}">
                      <a16:creationId xmlns:a16="http://schemas.microsoft.com/office/drawing/2014/main" id="{DF07858C-B0E9-5835-996E-C01F3D6A4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829"/>
                  <a:ext cx="66" cy="6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3" name="Freeform 10">
                  <a:extLst>
                    <a:ext uri="{FF2B5EF4-FFF2-40B4-BE49-F238E27FC236}">
                      <a16:creationId xmlns:a16="http://schemas.microsoft.com/office/drawing/2014/main" id="{0BCF4117-151A-8979-95B5-856DDAD28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787"/>
                  <a:ext cx="63" cy="83"/>
                </a:xfrm>
                <a:custGeom>
                  <a:avLst/>
                  <a:gdLst>
                    <a:gd name="T0" fmla="*/ 10 w 30"/>
                    <a:gd name="T1" fmla="*/ 40 h 40"/>
                    <a:gd name="T2" fmla="*/ 1 w 30"/>
                    <a:gd name="T3" fmla="*/ 40 h 40"/>
                    <a:gd name="T4" fmla="*/ 0 w 30"/>
                    <a:gd name="T5" fmla="*/ 39 h 40"/>
                    <a:gd name="T6" fmla="*/ 11 w 30"/>
                    <a:gd name="T7" fmla="*/ 8 h 40"/>
                    <a:gd name="T8" fmla="*/ 17 w 30"/>
                    <a:gd name="T9" fmla="*/ 0 h 40"/>
                    <a:gd name="T10" fmla="*/ 18 w 30"/>
                    <a:gd name="T11" fmla="*/ 0 h 40"/>
                    <a:gd name="T12" fmla="*/ 30 w 30"/>
                    <a:gd name="T13" fmla="*/ 13 h 40"/>
                    <a:gd name="T14" fmla="*/ 30 w 30"/>
                    <a:gd name="T15" fmla="*/ 14 h 40"/>
                    <a:gd name="T16" fmla="*/ 19 w 30"/>
                    <a:gd name="T17" fmla="*/ 39 h 40"/>
                    <a:gd name="T18" fmla="*/ 19 w 30"/>
                    <a:gd name="T19" fmla="*/ 40 h 40"/>
                    <a:gd name="T20" fmla="*/ 10 w 30"/>
                    <a:gd name="T2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40">
                      <a:moveTo>
                        <a:pt x="10" y="40"/>
                      </a:moveTo>
                      <a:cubicBezTo>
                        <a:pt x="7" y="40"/>
                        <a:pt x="4" y="40"/>
                        <a:pt x="1" y="40"/>
                      </a:cubicBezTo>
                      <a:cubicBezTo>
                        <a:pt x="0" y="40"/>
                        <a:pt x="0" y="40"/>
                        <a:pt x="0" y="39"/>
                      </a:cubicBezTo>
                      <a:cubicBezTo>
                        <a:pt x="1" y="28"/>
                        <a:pt x="5" y="17"/>
                        <a:pt x="11" y="8"/>
                      </a:cubicBezTo>
                      <a:cubicBezTo>
                        <a:pt x="12" y="5"/>
                        <a:pt x="14" y="3"/>
                        <a:pt x="17" y="0"/>
                      </a:cubicBezTo>
                      <a:cubicBezTo>
                        <a:pt x="17" y="0"/>
                        <a:pt x="17" y="0"/>
                        <a:pt x="18" y="0"/>
                      </a:cubicBezTo>
                      <a:cubicBezTo>
                        <a:pt x="22" y="5"/>
                        <a:pt x="26" y="9"/>
                        <a:pt x="30" y="13"/>
                      </a:cubicBezTo>
                      <a:cubicBezTo>
                        <a:pt x="30" y="13"/>
                        <a:pt x="30" y="13"/>
                        <a:pt x="30" y="14"/>
                      </a:cubicBezTo>
                      <a:cubicBezTo>
                        <a:pt x="24" y="21"/>
                        <a:pt x="20" y="30"/>
                        <a:pt x="19" y="39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6" y="40"/>
                        <a:pt x="13" y="4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4" name="Freeform 11">
                  <a:extLst>
                    <a:ext uri="{FF2B5EF4-FFF2-40B4-BE49-F238E27FC236}">
                      <a16:creationId xmlns:a16="http://schemas.microsoft.com/office/drawing/2014/main" id="{CD4B3D71-92E6-C4FD-1B57-6324626F6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787"/>
                  <a:ext cx="65" cy="83"/>
                </a:xfrm>
                <a:custGeom>
                  <a:avLst/>
                  <a:gdLst>
                    <a:gd name="T0" fmla="*/ 21 w 31"/>
                    <a:gd name="T1" fmla="*/ 40 h 40"/>
                    <a:gd name="T2" fmla="*/ 12 w 31"/>
                    <a:gd name="T3" fmla="*/ 40 h 40"/>
                    <a:gd name="T4" fmla="*/ 11 w 31"/>
                    <a:gd name="T5" fmla="*/ 39 h 40"/>
                    <a:gd name="T6" fmla="*/ 1 w 31"/>
                    <a:gd name="T7" fmla="*/ 14 h 40"/>
                    <a:gd name="T8" fmla="*/ 1 w 31"/>
                    <a:gd name="T9" fmla="*/ 13 h 40"/>
                    <a:gd name="T10" fmla="*/ 13 w 31"/>
                    <a:gd name="T11" fmla="*/ 0 h 40"/>
                    <a:gd name="T12" fmla="*/ 14 w 31"/>
                    <a:gd name="T13" fmla="*/ 0 h 40"/>
                    <a:gd name="T14" fmla="*/ 30 w 31"/>
                    <a:gd name="T15" fmla="*/ 35 h 40"/>
                    <a:gd name="T16" fmla="*/ 31 w 31"/>
                    <a:gd name="T17" fmla="*/ 39 h 40"/>
                    <a:gd name="T18" fmla="*/ 30 w 31"/>
                    <a:gd name="T19" fmla="*/ 40 h 40"/>
                    <a:gd name="T20" fmla="*/ 21 w 31"/>
                    <a:gd name="T2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40">
                      <a:moveTo>
                        <a:pt x="21" y="40"/>
                      </a:moveTo>
                      <a:cubicBezTo>
                        <a:pt x="18" y="40"/>
                        <a:pt x="15" y="40"/>
                        <a:pt x="12" y="40"/>
                      </a:cubicBezTo>
                      <a:cubicBezTo>
                        <a:pt x="12" y="40"/>
                        <a:pt x="11" y="40"/>
                        <a:pt x="11" y="39"/>
                      </a:cubicBezTo>
                      <a:cubicBezTo>
                        <a:pt x="11" y="30"/>
                        <a:pt x="7" y="21"/>
                        <a:pt x="1" y="14"/>
                      </a:cubicBezTo>
                      <a:cubicBezTo>
                        <a:pt x="0" y="14"/>
                        <a:pt x="0" y="13"/>
                        <a:pt x="1" y="13"/>
                      </a:cubicBezTo>
                      <a:cubicBezTo>
                        <a:pt x="5" y="9"/>
                        <a:pt x="9" y="4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23" y="10"/>
                        <a:pt x="28" y="22"/>
                        <a:pt x="30" y="35"/>
                      </a:cubicBezTo>
                      <a:cubicBezTo>
                        <a:pt x="30" y="36"/>
                        <a:pt x="30" y="38"/>
                        <a:pt x="31" y="39"/>
                      </a:cubicBezTo>
                      <a:cubicBezTo>
                        <a:pt x="31" y="40"/>
                        <a:pt x="30" y="40"/>
                        <a:pt x="30" y="40"/>
                      </a:cubicBezTo>
                      <a:cubicBezTo>
                        <a:pt x="27" y="40"/>
                        <a:pt x="24" y="40"/>
                        <a:pt x="2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777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E0FF150-A565-A334-99FE-30EB2816BE29}"/>
                  </a:ext>
                </a:extLst>
              </p:cNvPr>
              <p:cNvSpPr txBox="1"/>
              <p:nvPr/>
            </p:nvSpPr>
            <p:spPr>
              <a:xfrm>
                <a:off x="5675948" y="2014681"/>
                <a:ext cx="738461" cy="298854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Центры облучения</a:t>
                </a:r>
                <a:endParaRPr lang="en-US" sz="790" kern="0" dirty="0">
                  <a:solidFill>
                    <a:schemeClr val="bg1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1F085FD-F70D-D80B-63E3-3C0CF5499916}"/>
                </a:ext>
              </a:extLst>
            </p:cNvPr>
            <p:cNvGrpSpPr/>
            <p:nvPr/>
          </p:nvGrpSpPr>
          <p:grpSpPr>
            <a:xfrm>
              <a:off x="5714819" y="3447407"/>
              <a:ext cx="830334" cy="687349"/>
              <a:chOff x="6822436" y="4066079"/>
              <a:chExt cx="840928" cy="696118"/>
            </a:xfrm>
          </p:grpSpPr>
          <p:pic>
            <p:nvPicPr>
              <p:cNvPr id="84" name="Picture 8" descr="3d Printing Icons - Download Free Vector Icons | Noun Project">
                <a:extLst>
                  <a:ext uri="{FF2B5EF4-FFF2-40B4-BE49-F238E27FC236}">
                    <a16:creationId xmlns:a16="http://schemas.microsoft.com/office/drawing/2014/main" id="{03590209-B8FE-D116-CF60-0FF0BA606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2158" y="4066079"/>
                <a:ext cx="342631" cy="34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96B4916-2CD9-089F-4186-40FA50AA52FF}"/>
                  </a:ext>
                </a:extLst>
              </p:cNvPr>
              <p:cNvSpPr txBox="1"/>
              <p:nvPr/>
            </p:nvSpPr>
            <p:spPr>
              <a:xfrm>
                <a:off x="6822436" y="4432793"/>
                <a:ext cx="840928" cy="329404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no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Аддитивные технологии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446FC85-92E1-7065-FA38-9FA0EE77D424}"/>
                </a:ext>
              </a:extLst>
            </p:cNvPr>
            <p:cNvGrpSpPr/>
            <p:nvPr/>
          </p:nvGrpSpPr>
          <p:grpSpPr>
            <a:xfrm>
              <a:off x="4878913" y="3353764"/>
              <a:ext cx="1011970" cy="859397"/>
              <a:chOff x="6287056" y="3311528"/>
              <a:chExt cx="1024881" cy="870362"/>
            </a:xfrm>
          </p:grpSpPr>
          <p:pic>
            <p:nvPicPr>
              <p:cNvPr id="82" name="Picture 14" descr="Auto, bin, car, garbage, recycle, recycling, transportation icon - Download  on Iconfinder">
                <a:extLst>
                  <a:ext uri="{FF2B5EF4-FFF2-40B4-BE49-F238E27FC236}">
                    <a16:creationId xmlns:a16="http://schemas.microsoft.com/office/drawing/2014/main" id="{C6F33249-EE95-F030-0411-18DEFF1EE0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203" y="3311528"/>
                <a:ext cx="381126" cy="381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5A8C003-C420-C9F3-F389-22E93A4D82E6}"/>
                  </a:ext>
                </a:extLst>
              </p:cNvPr>
              <p:cNvSpPr txBox="1"/>
              <p:nvPr/>
            </p:nvSpPr>
            <p:spPr>
              <a:xfrm>
                <a:off x="6287056" y="3759811"/>
                <a:ext cx="1024881" cy="422079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Обращение </a:t>
                </a:r>
                <a:b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</a:b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с отходами </a:t>
                </a:r>
                <a:b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</a:b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и экология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BCF10A9-0673-1067-91ED-543D1D3CE030}"/>
                </a:ext>
              </a:extLst>
            </p:cNvPr>
            <p:cNvGrpSpPr/>
            <p:nvPr/>
          </p:nvGrpSpPr>
          <p:grpSpPr>
            <a:xfrm>
              <a:off x="3446671" y="4334061"/>
              <a:ext cx="937203" cy="623523"/>
              <a:chOff x="4898674" y="4004937"/>
              <a:chExt cx="949160" cy="631479"/>
            </a:xfrm>
          </p:grpSpPr>
          <p:pic>
            <p:nvPicPr>
              <p:cNvPr id="80" name="Picture 8" descr="Composite Materials Icons - Download Free Vector Icons | Noun Project">
                <a:extLst>
                  <a:ext uri="{FF2B5EF4-FFF2-40B4-BE49-F238E27FC236}">
                    <a16:creationId xmlns:a16="http://schemas.microsoft.com/office/drawing/2014/main" id="{C67584C6-8CC5-203B-968E-0C9A316AF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6431" y="4004937"/>
                <a:ext cx="385273" cy="385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62BD2D4-E4BC-455B-B68D-F17E122D1C73}"/>
                  </a:ext>
                </a:extLst>
              </p:cNvPr>
              <p:cNvSpPr txBox="1"/>
              <p:nvPr/>
            </p:nvSpPr>
            <p:spPr>
              <a:xfrm>
                <a:off x="4898674" y="4337561"/>
                <a:ext cx="949160" cy="298855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Композитные материалы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07A1553B-EE3F-AF7C-62E7-A4BD3D464A0F}"/>
                </a:ext>
              </a:extLst>
            </p:cNvPr>
            <p:cNvGrpSpPr/>
            <p:nvPr/>
          </p:nvGrpSpPr>
          <p:grpSpPr>
            <a:xfrm>
              <a:off x="4219952" y="3403415"/>
              <a:ext cx="877376" cy="692762"/>
              <a:chOff x="6588280" y="3554992"/>
              <a:chExt cx="888570" cy="70160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C0F867B-AD60-59E2-0298-868D114FAA5B}"/>
                  </a:ext>
                </a:extLst>
              </p:cNvPr>
              <p:cNvSpPr txBox="1"/>
              <p:nvPr/>
            </p:nvSpPr>
            <p:spPr>
              <a:xfrm>
                <a:off x="6588280" y="3957739"/>
                <a:ext cx="888570" cy="298854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Международная логистика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79" name="Picture 14" descr="Logistics Icon - Download Logistics Icon 1016553 | Noun Project">
                <a:extLst>
                  <a:ext uri="{FF2B5EF4-FFF2-40B4-BE49-F238E27FC236}">
                    <a16:creationId xmlns:a16="http://schemas.microsoft.com/office/drawing/2014/main" id="{12DBE9F4-FAA8-6D94-4609-787EA54206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3001" y="3554992"/>
                <a:ext cx="387466" cy="387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B8786F5-FB6C-9338-C2DD-93F095295874}"/>
                </a:ext>
              </a:extLst>
            </p:cNvPr>
            <p:cNvSpPr/>
            <p:nvPr/>
          </p:nvSpPr>
          <p:spPr>
            <a:xfrm>
              <a:off x="931610" y="1837789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C3022F7-0844-B646-ECAD-7828BE4E4BEF}"/>
                </a:ext>
              </a:extLst>
            </p:cNvPr>
            <p:cNvSpPr/>
            <p:nvPr/>
          </p:nvSpPr>
          <p:spPr>
            <a:xfrm>
              <a:off x="1185492" y="2349812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86D00CC-5A14-BF2D-56C1-AD66B7DDF7D3}"/>
                </a:ext>
              </a:extLst>
            </p:cNvPr>
            <p:cNvSpPr/>
            <p:nvPr/>
          </p:nvSpPr>
          <p:spPr>
            <a:xfrm>
              <a:off x="1185492" y="1330712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7E7CD64-F612-2EA2-FF18-55007996C802}"/>
                </a:ext>
              </a:extLst>
            </p:cNvPr>
            <p:cNvSpPr/>
            <p:nvPr/>
          </p:nvSpPr>
          <p:spPr>
            <a:xfrm>
              <a:off x="2186963" y="1837789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E110C09-7777-D928-2BE9-6DC9CC0F8D9A}"/>
                </a:ext>
              </a:extLst>
            </p:cNvPr>
            <p:cNvSpPr/>
            <p:nvPr/>
          </p:nvSpPr>
          <p:spPr>
            <a:xfrm>
              <a:off x="1900356" y="2349812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5E76B91-7077-E71F-03C1-A22180A73021}"/>
                </a:ext>
              </a:extLst>
            </p:cNvPr>
            <p:cNvSpPr/>
            <p:nvPr/>
          </p:nvSpPr>
          <p:spPr>
            <a:xfrm>
              <a:off x="1896027" y="1330712"/>
              <a:ext cx="140958" cy="140958"/>
            </a:xfrm>
            <a:prstGeom prst="ellipse">
              <a:avLst/>
            </a:prstGeom>
            <a:solidFill>
              <a:srgbClr val="025E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279" tIns="45140" rIns="90279" bIns="45140" rtlCol="0" anchor="ctr"/>
            <a:lstStyle/>
            <a:p>
              <a:pPr algn="ctr" defTabSz="873254"/>
              <a:endParaRPr lang="ru-RU" sz="1185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E20C586B-85B2-4660-E068-1AD1FCC2602A}"/>
                </a:ext>
              </a:extLst>
            </p:cNvPr>
            <p:cNvGrpSpPr/>
            <p:nvPr/>
          </p:nvGrpSpPr>
          <p:grpSpPr>
            <a:xfrm>
              <a:off x="-6757" y="1673801"/>
              <a:ext cx="1184989" cy="712938"/>
              <a:chOff x="436485" y="1583681"/>
              <a:chExt cx="1200107" cy="722034"/>
            </a:xfrm>
            <a:solidFill>
              <a:schemeClr val="bg1"/>
            </a:solidFill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F033D6-F34C-293D-21C0-08F792CBEB9A}"/>
                  </a:ext>
                </a:extLst>
              </p:cNvPr>
              <p:cNvSpPr txBox="1"/>
              <p:nvPr/>
            </p:nvSpPr>
            <p:spPr>
              <a:xfrm>
                <a:off x="436485" y="1855124"/>
                <a:ext cx="1200107" cy="450591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Конверсия </a:t>
                </a:r>
                <a:b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</a:b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и обогащение,</a:t>
                </a:r>
              </a:p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топливо</a:t>
                </a:r>
              </a:p>
            </p:txBody>
          </p: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1CE27C49-FDA2-B539-6FCC-5A3CB86A59EF}"/>
                  </a:ext>
                </a:extLst>
              </p:cNvPr>
              <p:cNvGrpSpPr/>
              <p:nvPr/>
            </p:nvGrpSpPr>
            <p:grpSpPr>
              <a:xfrm>
                <a:off x="889151" y="1583681"/>
                <a:ext cx="289493" cy="252000"/>
                <a:chOff x="874450" y="1500432"/>
                <a:chExt cx="289493" cy="252000"/>
              </a:xfrm>
              <a:grpFill/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995A357-118F-849E-0E8D-230D96A89DC0}"/>
                    </a:ext>
                  </a:extLst>
                </p:cNvPr>
                <p:cNvGrpSpPr/>
                <p:nvPr/>
              </p:nvGrpSpPr>
              <p:grpSpPr>
                <a:xfrm>
                  <a:off x="874450" y="1500432"/>
                  <a:ext cx="289493" cy="252000"/>
                  <a:chOff x="-1329146" y="3665333"/>
                  <a:chExt cx="839670" cy="730923"/>
                </a:xfrm>
                <a:grpFill/>
              </p:grpSpPr>
              <p:sp>
                <p:nvSpPr>
                  <p:cNvPr id="71" name="Freeform 5">
                    <a:extLst>
                      <a:ext uri="{FF2B5EF4-FFF2-40B4-BE49-F238E27FC236}">
                        <a16:creationId xmlns:a16="http://schemas.microsoft.com/office/drawing/2014/main" id="{B48CF6F9-70B6-9220-AD43-894F919AD50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-1329146" y="3665333"/>
                    <a:ext cx="839670" cy="730923"/>
                  </a:xfrm>
                  <a:custGeom>
                    <a:avLst/>
                    <a:gdLst>
                      <a:gd name="T0" fmla="*/ 457 w 610"/>
                      <a:gd name="T1" fmla="*/ 0 h 531"/>
                      <a:gd name="T2" fmla="*/ 152 w 610"/>
                      <a:gd name="T3" fmla="*/ 0 h 531"/>
                      <a:gd name="T4" fmla="*/ 0 w 610"/>
                      <a:gd name="T5" fmla="*/ 266 h 531"/>
                      <a:gd name="T6" fmla="*/ 152 w 610"/>
                      <a:gd name="T7" fmla="*/ 531 h 531"/>
                      <a:gd name="T8" fmla="*/ 457 w 610"/>
                      <a:gd name="T9" fmla="*/ 531 h 531"/>
                      <a:gd name="T10" fmla="*/ 610 w 610"/>
                      <a:gd name="T11" fmla="*/ 266 h 531"/>
                      <a:gd name="T12" fmla="*/ 457 w 610"/>
                      <a:gd name="T13" fmla="*/ 0 h 531"/>
                      <a:gd name="T14" fmla="*/ 447 w 610"/>
                      <a:gd name="T15" fmla="*/ 514 h 531"/>
                      <a:gd name="T16" fmla="*/ 163 w 610"/>
                      <a:gd name="T17" fmla="*/ 514 h 531"/>
                      <a:gd name="T18" fmla="*/ 19 w 610"/>
                      <a:gd name="T19" fmla="*/ 266 h 531"/>
                      <a:gd name="T20" fmla="*/ 163 w 610"/>
                      <a:gd name="T21" fmla="*/ 16 h 531"/>
                      <a:gd name="T22" fmla="*/ 447 w 610"/>
                      <a:gd name="T23" fmla="*/ 16 h 531"/>
                      <a:gd name="T24" fmla="*/ 591 w 610"/>
                      <a:gd name="T25" fmla="*/ 266 h 531"/>
                      <a:gd name="T26" fmla="*/ 447 w 610"/>
                      <a:gd name="T27" fmla="*/ 514 h 5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0" h="531">
                        <a:moveTo>
                          <a:pt x="457" y="0"/>
                        </a:moveTo>
                        <a:lnTo>
                          <a:pt x="152" y="0"/>
                        </a:lnTo>
                        <a:lnTo>
                          <a:pt x="0" y="266"/>
                        </a:lnTo>
                        <a:lnTo>
                          <a:pt x="152" y="531"/>
                        </a:lnTo>
                        <a:lnTo>
                          <a:pt x="457" y="531"/>
                        </a:lnTo>
                        <a:lnTo>
                          <a:pt x="610" y="266"/>
                        </a:lnTo>
                        <a:lnTo>
                          <a:pt x="457" y="0"/>
                        </a:lnTo>
                        <a:close/>
                        <a:moveTo>
                          <a:pt x="447" y="514"/>
                        </a:moveTo>
                        <a:lnTo>
                          <a:pt x="163" y="514"/>
                        </a:lnTo>
                        <a:lnTo>
                          <a:pt x="19" y="266"/>
                        </a:lnTo>
                        <a:lnTo>
                          <a:pt x="163" y="16"/>
                        </a:lnTo>
                        <a:lnTo>
                          <a:pt x="447" y="16"/>
                        </a:lnTo>
                        <a:lnTo>
                          <a:pt x="591" y="266"/>
                        </a:lnTo>
                        <a:lnTo>
                          <a:pt x="447" y="51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 dirty="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" name="Oval 6">
                    <a:extLst>
                      <a:ext uri="{FF2B5EF4-FFF2-40B4-BE49-F238E27FC236}">
                        <a16:creationId xmlns:a16="http://schemas.microsoft.com/office/drawing/2014/main" id="{A2FE6CC8-C5AC-4871-90C0-CA9EF852DB2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120523" y="3786610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3" name="Oval 6">
                    <a:extLst>
                      <a:ext uri="{FF2B5EF4-FFF2-40B4-BE49-F238E27FC236}">
                        <a16:creationId xmlns:a16="http://schemas.microsoft.com/office/drawing/2014/main" id="{23AEE321-C7E2-B292-0140-9813F80E66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965603" y="3786610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" name="Oval 6">
                    <a:extLst>
                      <a:ext uri="{FF2B5EF4-FFF2-40B4-BE49-F238E27FC236}">
                        <a16:creationId xmlns:a16="http://schemas.microsoft.com/office/drawing/2014/main" id="{837B3791-4F32-A1BF-0BCA-C62A7A64D1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810679" y="3786610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Oval 6">
                    <a:extLst>
                      <a:ext uri="{FF2B5EF4-FFF2-40B4-BE49-F238E27FC236}">
                        <a16:creationId xmlns:a16="http://schemas.microsoft.com/office/drawing/2014/main" id="{D6A1B915-611A-47F6-438A-2152F50382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120523" y="4165037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Oval 6">
                    <a:extLst>
                      <a:ext uri="{FF2B5EF4-FFF2-40B4-BE49-F238E27FC236}">
                        <a16:creationId xmlns:a16="http://schemas.microsoft.com/office/drawing/2014/main" id="{E5BE8F50-E8A1-0191-714D-FB9399EFB4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965603" y="4165037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Oval 6">
                    <a:extLst>
                      <a:ext uri="{FF2B5EF4-FFF2-40B4-BE49-F238E27FC236}">
                        <a16:creationId xmlns:a16="http://schemas.microsoft.com/office/drawing/2014/main" id="{18127A9E-7DE9-0669-A980-328087B1BB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810679" y="4165037"/>
                    <a:ext cx="104417" cy="10441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0290" tIns="45144" rIns="90290" bIns="4514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02806">
                      <a:defRPr/>
                    </a:pPr>
                    <a:endParaRPr lang="ru-RU" sz="1580" dirty="0">
                      <a:solidFill>
                        <a:srgbClr val="00206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67" name="Oval 6">
                  <a:extLst>
                    <a:ext uri="{FF2B5EF4-FFF2-40B4-BE49-F238E27FC236}">
                      <a16:creationId xmlns:a16="http://schemas.microsoft.com/office/drawing/2014/main" id="{BA95E21D-73C6-84BD-E47D-F4CDCF12FF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09044" y="1610013"/>
                  <a:ext cx="36000" cy="360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68" name="Oval 6">
                  <a:extLst>
                    <a:ext uri="{FF2B5EF4-FFF2-40B4-BE49-F238E27FC236}">
                      <a16:creationId xmlns:a16="http://schemas.microsoft.com/office/drawing/2014/main" id="{2AC86811-AEB9-B021-0692-648C939637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70970" y="1610013"/>
                  <a:ext cx="36000" cy="360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 dirty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69" name="Oval 6">
                  <a:extLst>
                    <a:ext uri="{FF2B5EF4-FFF2-40B4-BE49-F238E27FC236}">
                      <a16:creationId xmlns:a16="http://schemas.microsoft.com/office/drawing/2014/main" id="{D49DCC99-83EB-1868-C90B-A1FF7D6E99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32896" y="1610013"/>
                  <a:ext cx="36000" cy="360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70" name="Oval 6">
                  <a:extLst>
                    <a:ext uri="{FF2B5EF4-FFF2-40B4-BE49-F238E27FC236}">
                      <a16:creationId xmlns:a16="http://schemas.microsoft.com/office/drawing/2014/main" id="{5433F39B-663F-EFD2-137F-986B943113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94823" y="1610013"/>
                  <a:ext cx="36000" cy="360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290" tIns="45144" rIns="90290" bIns="451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02806">
                    <a:defRPr/>
                  </a:pPr>
                  <a:endParaRPr lang="ru-RU" sz="158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B7DFE277-8117-3EFB-11BC-77E29A79E242}"/>
                </a:ext>
              </a:extLst>
            </p:cNvPr>
            <p:cNvGrpSpPr/>
            <p:nvPr/>
          </p:nvGrpSpPr>
          <p:grpSpPr>
            <a:xfrm>
              <a:off x="1719870" y="2092431"/>
              <a:ext cx="3361515" cy="2241009"/>
              <a:chOff x="1870305" y="2286125"/>
              <a:chExt cx="3401252" cy="2267501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91608215-7F4E-E007-C5F4-34BCD17E0B52}"/>
                  </a:ext>
                </a:extLst>
              </p:cNvPr>
              <p:cNvGrpSpPr/>
              <p:nvPr/>
            </p:nvGrpSpPr>
            <p:grpSpPr>
              <a:xfrm>
                <a:off x="1870305" y="2286125"/>
                <a:ext cx="3401252" cy="2267501"/>
                <a:chOff x="3136320" y="1430230"/>
                <a:chExt cx="3401252" cy="2267501"/>
              </a:xfrm>
            </p:grpSpPr>
            <p:graphicFrame>
              <p:nvGraphicFramePr>
                <p:cNvPr id="61" name="Диаграмма 60">
                  <a:extLst>
                    <a:ext uri="{FF2B5EF4-FFF2-40B4-BE49-F238E27FC236}">
                      <a16:creationId xmlns:a16="http://schemas.microsoft.com/office/drawing/2014/main" id="{F3159230-7128-21B4-7A71-D3CE119C650E}"/>
                    </a:ext>
                  </a:extLst>
                </p:cNvPr>
                <p:cNvGraphicFramePr/>
                <p:nvPr/>
              </p:nvGraphicFramePr>
              <p:xfrm>
                <a:off x="3136320" y="1430230"/>
                <a:ext cx="3401252" cy="226750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sp>
              <p:nvSpPr>
                <p:cNvPr id="62" name="Овал 61">
                  <a:extLst>
                    <a:ext uri="{FF2B5EF4-FFF2-40B4-BE49-F238E27FC236}">
                      <a16:creationId xmlns:a16="http://schemas.microsoft.com/office/drawing/2014/main" id="{47BECBA8-9B3D-6B8A-B17F-C7FCAF092683}"/>
                    </a:ext>
                  </a:extLst>
                </p:cNvPr>
                <p:cNvSpPr/>
                <p:nvPr/>
              </p:nvSpPr>
              <p:spPr>
                <a:xfrm>
                  <a:off x="4356232" y="2115968"/>
                  <a:ext cx="912334" cy="9123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778"/>
                </a:p>
              </p:txBody>
            </p:sp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603E45A9-44EB-1D14-A1BD-03163ACEDA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452293" y="2218127"/>
                  <a:ext cx="720212" cy="728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CEC8D8-10F9-8309-2F56-18B70D0CF61C}"/>
                  </a:ext>
                </a:extLst>
              </p:cNvPr>
              <p:cNvSpPr txBox="1"/>
              <p:nvPr/>
            </p:nvSpPr>
            <p:spPr>
              <a:xfrm rot="18913920">
                <a:off x="2986596" y="2802095"/>
                <a:ext cx="1277590" cy="134090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АТОМНЫЕ</a:t>
                </a:r>
              </a:p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ЭНЕРГЕТИЧЕСКИЕ</a:t>
                </a:r>
              </a:p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ПРОДУКТЫ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FAD519-4379-5E16-AA33-F95F4C1496A9}"/>
                  </a:ext>
                </a:extLst>
              </p:cNvPr>
              <p:cNvSpPr txBox="1"/>
              <p:nvPr/>
            </p:nvSpPr>
            <p:spPr>
              <a:xfrm rot="2859024">
                <a:off x="2854122" y="2759614"/>
                <a:ext cx="1277590" cy="134090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АТОМНЫЕ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НЕЭНЕРГЕТИЧЕСКИЕ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ПРОДУКТЫ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A38AA62-2AFA-D3E4-AC74-2352FF2A2B02}"/>
                  </a:ext>
                </a:extLst>
              </p:cNvPr>
              <p:cNvSpPr txBox="1"/>
              <p:nvPr/>
            </p:nvSpPr>
            <p:spPr>
              <a:xfrm rot="18732607">
                <a:off x="2846022" y="2759571"/>
                <a:ext cx="1342835" cy="134090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НЕАТОМНЫЕ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НЕЭНЕРГЕТИЧЕСКИЕ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ПРОДУКТЫ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264913-7C59-CB51-628C-3231079A1D6C}"/>
                  </a:ext>
                </a:extLst>
              </p:cNvPr>
              <p:cNvSpPr txBox="1"/>
              <p:nvPr/>
            </p:nvSpPr>
            <p:spPr>
              <a:xfrm rot="2933874">
                <a:off x="2963579" y="2760628"/>
                <a:ext cx="1342835" cy="134090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НЕАТОМНЫЕ</a:t>
                </a:r>
              </a:p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ЭНЕРГЕТИЧЕСКИЕ</a:t>
                </a:r>
              </a:p>
              <a:p>
                <a:pPr algn="ctr"/>
                <a:r>
                  <a:rPr lang="ru-RU" sz="742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ПРОДУКТЫ</a:t>
                </a: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BD164647-4BB7-7C4C-EB16-332D7A1F5F8C}"/>
                </a:ext>
              </a:extLst>
            </p:cNvPr>
            <p:cNvGrpSpPr/>
            <p:nvPr/>
          </p:nvGrpSpPr>
          <p:grpSpPr>
            <a:xfrm>
              <a:off x="4925665" y="4297530"/>
              <a:ext cx="937203" cy="676714"/>
              <a:chOff x="4516510" y="4277770"/>
              <a:chExt cx="948282" cy="684715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F9FB8735-8302-A77C-0306-A48DF5686ABD}"/>
                  </a:ext>
                </a:extLst>
              </p:cNvPr>
              <p:cNvGrpSpPr/>
              <p:nvPr/>
            </p:nvGrpSpPr>
            <p:grpSpPr>
              <a:xfrm>
                <a:off x="4818940" y="4277770"/>
                <a:ext cx="330945" cy="527042"/>
                <a:chOff x="42042" y="2412404"/>
                <a:chExt cx="330945" cy="52704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1E7430-B5A0-5454-8225-DB30EA4E8D42}"/>
                    </a:ext>
                  </a:extLst>
                </p:cNvPr>
                <p:cNvSpPr txBox="1"/>
                <p:nvPr/>
              </p:nvSpPr>
              <p:spPr>
                <a:xfrm>
                  <a:off x="42042" y="2412404"/>
                  <a:ext cx="330945" cy="527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84" b="1" dirty="0">
                      <a:solidFill>
                        <a:srgbClr val="14948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</a:t>
                  </a:r>
                  <a:endParaRPr lang="ru-RU" sz="1284" b="1" dirty="0">
                    <a:solidFill>
                      <a:srgbClr val="14948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Скругленный прямоугольник 7">
                  <a:extLst>
                    <a:ext uri="{FF2B5EF4-FFF2-40B4-BE49-F238E27FC236}">
                      <a16:creationId xmlns:a16="http://schemas.microsoft.com/office/drawing/2014/main" id="{BFFBCF5F-2D3F-E85F-4502-6EF4670B9794}"/>
                    </a:ext>
                  </a:extLst>
                </p:cNvPr>
                <p:cNvSpPr/>
                <p:nvPr/>
              </p:nvSpPr>
              <p:spPr>
                <a:xfrm>
                  <a:off x="61420" y="2454763"/>
                  <a:ext cx="265418" cy="265418"/>
                </a:xfrm>
                <a:prstGeom prst="roundRect">
                  <a:avLst/>
                </a:prstGeom>
                <a:noFill/>
                <a:ln w="19050">
                  <a:solidFill>
                    <a:srgbClr val="1494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778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58272B-23A8-2726-C477-BF6F0CD49273}"/>
                  </a:ext>
                </a:extLst>
              </p:cNvPr>
              <p:cNvSpPr txBox="1"/>
              <p:nvPr/>
            </p:nvSpPr>
            <p:spPr>
              <a:xfrm>
                <a:off x="4516510" y="4663907"/>
                <a:ext cx="948282" cy="298578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Литий</a:t>
                </a:r>
              </a:p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и спецхимия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B15CDBA-9355-E994-1F0F-20AAF27DD5A6}"/>
                </a:ext>
              </a:extLst>
            </p:cNvPr>
            <p:cNvGrpSpPr/>
            <p:nvPr/>
          </p:nvGrpSpPr>
          <p:grpSpPr>
            <a:xfrm>
              <a:off x="1956726" y="4059310"/>
              <a:ext cx="1253129" cy="678061"/>
              <a:chOff x="1941312" y="4068156"/>
              <a:chExt cx="1260514" cy="68205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50E16C-A398-AAF6-904D-D6665F7E0CC4}"/>
                  </a:ext>
                </a:extLst>
              </p:cNvPr>
              <p:cNvSpPr txBox="1"/>
              <p:nvPr/>
            </p:nvSpPr>
            <p:spPr>
              <a:xfrm>
                <a:off x="1941312" y="4433321"/>
                <a:ext cx="1260514" cy="316893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Сервис </a:t>
                </a:r>
              </a:p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объектов генерации</a:t>
                </a:r>
                <a:endParaRPr lang="en-US" sz="790" kern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D0D14598-1C1A-964D-96C4-8D0DCD17E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7416" y="4068156"/>
                <a:ext cx="392314" cy="392314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51F2319-DD16-F3B3-DE63-431B140DAF67}"/>
                </a:ext>
              </a:extLst>
            </p:cNvPr>
            <p:cNvGrpSpPr/>
            <p:nvPr/>
          </p:nvGrpSpPr>
          <p:grpSpPr>
            <a:xfrm>
              <a:off x="4190037" y="4339477"/>
              <a:ext cx="937203" cy="478188"/>
              <a:chOff x="4187786" y="4349968"/>
              <a:chExt cx="942726" cy="48100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DEDD04-5FC2-C239-3A3C-4D214688666D}"/>
                  </a:ext>
                </a:extLst>
              </p:cNvPr>
              <p:cNvSpPr txBox="1"/>
              <p:nvPr/>
            </p:nvSpPr>
            <p:spPr>
              <a:xfrm>
                <a:off x="4187786" y="4656535"/>
                <a:ext cx="942726" cy="174439"/>
              </a:xfrm>
              <a:prstGeom prst="rect">
                <a:avLst/>
              </a:prstGeom>
              <a:noFill/>
            </p:spPr>
            <p:txBody>
              <a:bodyPr wrap="square" lIns="51246" tIns="25622" rIns="51246" bIns="25622">
                <a:spAutoFit/>
              </a:bodyPr>
              <a:lstStyle/>
              <a:p>
                <a:pPr algn="ctr" defTabSz="518561">
                  <a:defRPr/>
                </a:pPr>
                <a:r>
                  <a:rPr lang="ru-RU" sz="790" kern="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Arial"/>
                  </a:rPr>
                  <a:t>Металлургия</a:t>
                </a:r>
              </a:p>
            </p:txBody>
          </p: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E9D7F68D-F1E5-1367-98DC-215BA5C47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7042" y="4349968"/>
                <a:ext cx="324923" cy="324923"/>
              </a:xfrm>
              <a:prstGeom prst="rect">
                <a:avLst/>
              </a:prstGeom>
            </p:spPr>
          </p:pic>
        </p:grp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DFBA1AE-C5B3-C6EA-059B-EEF1CDFE7825}"/>
                </a:ext>
              </a:extLst>
            </p:cNvPr>
            <p:cNvSpPr/>
            <p:nvPr/>
          </p:nvSpPr>
          <p:spPr>
            <a:xfrm>
              <a:off x="6881064" y="1217463"/>
              <a:ext cx="2016053" cy="730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7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ru-RU" sz="1186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8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блоков</a:t>
              </a:r>
              <a:r>
                <a:rPr lang="ru-RU" sz="1186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портфеле зарубежных проектов </a:t>
              </a:r>
              <a:b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186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ru-RU" sz="118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86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29BCA65-FC64-BAC7-A553-F3B27FE265F5}"/>
                </a:ext>
              </a:extLst>
            </p:cNvPr>
            <p:cNvSpPr/>
            <p:nvPr/>
          </p:nvSpPr>
          <p:spPr>
            <a:xfrm>
              <a:off x="6881064" y="2185247"/>
              <a:ext cx="2016053" cy="730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7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17% </a:t>
              </a:r>
              <a:br>
                <a:rPr lang="ru-RU" sz="2076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8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мирового рынка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фабрикации ядерного топлива 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29ACF0B-7F3E-0906-78F8-4BFF7BD1AC91}"/>
                </a:ext>
              </a:extLst>
            </p:cNvPr>
            <p:cNvSpPr/>
            <p:nvPr/>
          </p:nvSpPr>
          <p:spPr>
            <a:xfrm>
              <a:off x="6881064" y="3268164"/>
              <a:ext cx="2016053" cy="783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7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выработки электроэнергии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9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89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РФ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10A37A3-63BD-8417-339C-D5A6AE175BB1}"/>
                </a:ext>
              </a:extLst>
            </p:cNvPr>
            <p:cNvSpPr/>
            <p:nvPr/>
          </p:nvSpPr>
          <p:spPr>
            <a:xfrm>
              <a:off x="6881064" y="4164858"/>
              <a:ext cx="2016053" cy="814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76" b="1" dirty="0">
                  <a:solidFill>
                    <a:srgbClr val="105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50+ </a:t>
              </a:r>
              <a:br>
                <a:rPr lang="ru-RU" sz="2076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95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стран присутствия</a:t>
              </a:r>
            </a:p>
            <a:p>
              <a:endParaRPr lang="ru-RU" sz="1384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45E12F94-32CB-729D-04A3-1CBE1B075EDC}"/>
                </a:ext>
              </a:extLst>
            </p:cNvPr>
            <p:cNvGrpSpPr/>
            <p:nvPr/>
          </p:nvGrpSpPr>
          <p:grpSpPr>
            <a:xfrm>
              <a:off x="4655089" y="1169385"/>
              <a:ext cx="925654" cy="615492"/>
              <a:chOff x="4833024" y="1056431"/>
              <a:chExt cx="995150" cy="661701"/>
            </a:xfrm>
          </p:grpSpPr>
          <p:grpSp>
            <p:nvGrpSpPr>
              <p:cNvPr id="43" name="Group 14">
                <a:extLst>
                  <a:ext uri="{FF2B5EF4-FFF2-40B4-BE49-F238E27FC236}">
                    <a16:creationId xmlns:a16="http://schemas.microsoft.com/office/drawing/2014/main" id="{0CDCC681-84BE-6B00-B5FA-E86A3D3CF70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54982" y="1056431"/>
                <a:ext cx="351235" cy="323321"/>
                <a:chOff x="-1052" y="2498"/>
                <a:chExt cx="930" cy="832"/>
              </a:xfrm>
              <a:solidFill>
                <a:schemeClr val="bg2"/>
              </a:solidFill>
            </p:grpSpPr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F8F471FA-7245-140F-AA45-B515D94836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36" y="2858"/>
                  <a:ext cx="314" cy="314"/>
                </a:xfrm>
                <a:custGeom>
                  <a:avLst/>
                  <a:gdLst>
                    <a:gd name="T0" fmla="*/ 66 w 132"/>
                    <a:gd name="T1" fmla="*/ 0 h 132"/>
                    <a:gd name="T2" fmla="*/ 0 w 132"/>
                    <a:gd name="T3" fmla="*/ 66 h 132"/>
                    <a:gd name="T4" fmla="*/ 66 w 132"/>
                    <a:gd name="T5" fmla="*/ 132 h 132"/>
                    <a:gd name="T6" fmla="*/ 132 w 132"/>
                    <a:gd name="T7" fmla="*/ 66 h 132"/>
                    <a:gd name="T8" fmla="*/ 66 w 132"/>
                    <a:gd name="T9" fmla="*/ 0 h 132"/>
                    <a:gd name="T10" fmla="*/ 66 w 132"/>
                    <a:gd name="T11" fmla="*/ 120 h 132"/>
                    <a:gd name="T12" fmla="*/ 12 w 132"/>
                    <a:gd name="T13" fmla="*/ 66 h 132"/>
                    <a:gd name="T14" fmla="*/ 66 w 132"/>
                    <a:gd name="T15" fmla="*/ 12 h 132"/>
                    <a:gd name="T16" fmla="*/ 120 w 132"/>
                    <a:gd name="T17" fmla="*/ 66 h 132"/>
                    <a:gd name="T18" fmla="*/ 66 w 132"/>
                    <a:gd name="T19" fmla="*/ 12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32">
                      <a:moveTo>
                        <a:pt x="66" y="0"/>
                      </a:moveTo>
                      <a:cubicBezTo>
                        <a:pt x="29" y="0"/>
                        <a:pt x="0" y="29"/>
                        <a:pt x="0" y="66"/>
                      </a:cubicBezTo>
                      <a:cubicBezTo>
                        <a:pt x="0" y="102"/>
                        <a:pt x="29" y="132"/>
                        <a:pt x="66" y="132"/>
                      </a:cubicBezTo>
                      <a:cubicBezTo>
                        <a:pt x="102" y="132"/>
                        <a:pt x="132" y="102"/>
                        <a:pt x="132" y="66"/>
                      </a:cubicBezTo>
                      <a:cubicBezTo>
                        <a:pt x="132" y="29"/>
                        <a:pt x="102" y="0"/>
                        <a:pt x="66" y="0"/>
                      </a:cubicBezTo>
                      <a:close/>
                      <a:moveTo>
                        <a:pt x="66" y="120"/>
                      </a:moveTo>
                      <a:cubicBezTo>
                        <a:pt x="36" y="120"/>
                        <a:pt x="12" y="95"/>
                        <a:pt x="12" y="66"/>
                      </a:cubicBezTo>
                      <a:cubicBezTo>
                        <a:pt x="12" y="36"/>
                        <a:pt x="36" y="12"/>
                        <a:pt x="66" y="12"/>
                      </a:cubicBezTo>
                      <a:cubicBezTo>
                        <a:pt x="95" y="12"/>
                        <a:pt x="120" y="36"/>
                        <a:pt x="120" y="66"/>
                      </a:cubicBezTo>
                      <a:cubicBezTo>
                        <a:pt x="120" y="95"/>
                        <a:pt x="95" y="120"/>
                        <a:pt x="66" y="120"/>
                      </a:cubicBezTo>
                      <a:close/>
                    </a:path>
                  </a:pathLst>
                </a:custGeom>
                <a:solidFill>
                  <a:srgbClr val="10559B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20387" tIns="60192" rIns="120387" bIns="6019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03711">
                    <a:defRPr/>
                  </a:pPr>
                  <a:endParaRPr lang="ru-RU" sz="2106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ABC0C124-CC8C-EAA4-5909-B364320AD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" y="2744"/>
                  <a:ext cx="585" cy="586"/>
                </a:xfrm>
                <a:custGeom>
                  <a:avLst/>
                  <a:gdLst>
                    <a:gd name="T0" fmla="*/ 223 w 246"/>
                    <a:gd name="T1" fmla="*/ 57 h 246"/>
                    <a:gd name="T2" fmla="*/ 222 w 246"/>
                    <a:gd name="T3" fmla="*/ 57 h 246"/>
                    <a:gd name="T4" fmla="*/ 143 w 246"/>
                    <a:gd name="T5" fmla="*/ 5 h 246"/>
                    <a:gd name="T6" fmla="*/ 141 w 246"/>
                    <a:gd name="T7" fmla="*/ 1 h 246"/>
                    <a:gd name="T8" fmla="*/ 123 w 246"/>
                    <a:gd name="T9" fmla="*/ 0 h 246"/>
                    <a:gd name="T10" fmla="*/ 0 w 246"/>
                    <a:gd name="T11" fmla="*/ 123 h 246"/>
                    <a:gd name="T12" fmla="*/ 123 w 246"/>
                    <a:gd name="T13" fmla="*/ 246 h 246"/>
                    <a:gd name="T14" fmla="*/ 246 w 246"/>
                    <a:gd name="T15" fmla="*/ 123 h 246"/>
                    <a:gd name="T16" fmla="*/ 227 w 246"/>
                    <a:gd name="T17" fmla="*/ 57 h 246"/>
                    <a:gd name="T18" fmla="*/ 223 w 246"/>
                    <a:gd name="T19" fmla="*/ 57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6" h="246">
                      <a:moveTo>
                        <a:pt x="223" y="57"/>
                      </a:moveTo>
                      <a:cubicBezTo>
                        <a:pt x="222" y="57"/>
                        <a:pt x="222" y="57"/>
                        <a:pt x="222" y="57"/>
                      </a:cubicBezTo>
                      <a:cubicBezTo>
                        <a:pt x="187" y="57"/>
                        <a:pt x="156" y="37"/>
                        <a:pt x="143" y="5"/>
                      </a:cubicBezTo>
                      <a:cubicBezTo>
                        <a:pt x="142" y="4"/>
                        <a:pt x="142" y="3"/>
                        <a:pt x="141" y="1"/>
                      </a:cubicBezTo>
                      <a:cubicBezTo>
                        <a:pt x="135" y="0"/>
                        <a:pt x="129" y="0"/>
                        <a:pt x="123" y="0"/>
                      </a:cubicBezTo>
                      <a:cubicBezTo>
                        <a:pt x="55" y="0"/>
                        <a:pt x="0" y="55"/>
                        <a:pt x="0" y="123"/>
                      </a:cubicBezTo>
                      <a:cubicBezTo>
                        <a:pt x="0" y="191"/>
                        <a:pt x="55" y="246"/>
                        <a:pt x="123" y="246"/>
                      </a:cubicBezTo>
                      <a:cubicBezTo>
                        <a:pt x="191" y="246"/>
                        <a:pt x="246" y="191"/>
                        <a:pt x="246" y="123"/>
                      </a:cubicBezTo>
                      <a:cubicBezTo>
                        <a:pt x="246" y="99"/>
                        <a:pt x="239" y="76"/>
                        <a:pt x="227" y="57"/>
                      </a:cubicBezTo>
                      <a:cubicBezTo>
                        <a:pt x="225" y="57"/>
                        <a:pt x="224" y="57"/>
                        <a:pt x="223" y="57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20387" tIns="60192" rIns="120387" bIns="6019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03711">
                    <a:defRPr/>
                  </a:pPr>
                  <a:endParaRPr lang="ru-RU" sz="2106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DE289D40-8F38-ACFC-5057-CCA9BCC32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" y="2498"/>
                  <a:ext cx="350" cy="353"/>
                </a:xfrm>
                <a:custGeom>
                  <a:avLst/>
                  <a:gdLst>
                    <a:gd name="T0" fmla="*/ 74 w 147"/>
                    <a:gd name="T1" fmla="*/ 148 h 148"/>
                    <a:gd name="T2" fmla="*/ 75 w 147"/>
                    <a:gd name="T3" fmla="*/ 148 h 148"/>
                    <a:gd name="T4" fmla="*/ 147 w 147"/>
                    <a:gd name="T5" fmla="*/ 74 h 148"/>
                    <a:gd name="T6" fmla="*/ 74 w 147"/>
                    <a:gd name="T7" fmla="*/ 0 h 148"/>
                    <a:gd name="T8" fmla="*/ 0 w 147"/>
                    <a:gd name="T9" fmla="*/ 74 h 148"/>
                    <a:gd name="T10" fmla="*/ 6 w 147"/>
                    <a:gd name="T11" fmla="*/ 103 h 148"/>
                    <a:gd name="T12" fmla="*/ 74 w 147"/>
                    <a:gd name="T1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148">
                      <a:moveTo>
                        <a:pt x="74" y="148"/>
                      </a:moveTo>
                      <a:cubicBezTo>
                        <a:pt x="74" y="148"/>
                        <a:pt x="74" y="148"/>
                        <a:pt x="75" y="148"/>
                      </a:cubicBezTo>
                      <a:cubicBezTo>
                        <a:pt x="115" y="147"/>
                        <a:pt x="147" y="114"/>
                        <a:pt x="147" y="74"/>
                      </a:cubicBezTo>
                      <a:cubicBezTo>
                        <a:pt x="147" y="33"/>
                        <a:pt x="114" y="0"/>
                        <a:pt x="74" y="0"/>
                      </a:cubicBezTo>
                      <a:cubicBezTo>
                        <a:pt x="33" y="0"/>
                        <a:pt x="0" y="33"/>
                        <a:pt x="0" y="74"/>
                      </a:cubicBezTo>
                      <a:cubicBezTo>
                        <a:pt x="0" y="84"/>
                        <a:pt x="2" y="94"/>
                        <a:pt x="6" y="103"/>
                      </a:cubicBezTo>
                      <a:cubicBezTo>
                        <a:pt x="17" y="130"/>
                        <a:pt x="44" y="148"/>
                        <a:pt x="7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0387" tIns="60192" rIns="120387" bIns="6019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03711">
                    <a:defRPr/>
                  </a:pPr>
                  <a:endParaRPr lang="ru-RU" sz="2106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4" name="TextBox 140">
                <a:extLst>
                  <a:ext uri="{FF2B5EF4-FFF2-40B4-BE49-F238E27FC236}">
                    <a16:creationId xmlns:a16="http://schemas.microsoft.com/office/drawing/2014/main" id="{7AA699ED-AA4A-6DCB-7974-2EE35B7639B4}"/>
                  </a:ext>
                </a:extLst>
              </p:cNvPr>
              <p:cNvSpPr txBox="1"/>
              <p:nvPr/>
            </p:nvSpPr>
            <p:spPr>
              <a:xfrm>
                <a:off x="4833024" y="1413698"/>
                <a:ext cx="995150" cy="304434"/>
              </a:xfrm>
              <a:prstGeom prst="rect">
                <a:avLst/>
              </a:prstGeom>
              <a:noFill/>
            </p:spPr>
            <p:txBody>
              <a:bodyPr wrap="square" lIns="68328" tIns="34163" rIns="68328" bIns="34163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92037">
                  <a:defRPr/>
                </a:pPr>
                <a:r>
                  <a:rPr lang="ru-RU" sz="696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Arial"/>
                  </a:rPr>
                  <a:t>Изотопная продукция</a:t>
                </a:r>
                <a:endParaRPr lang="en-US" sz="696" kern="0" dirty="0">
                  <a:solidFill>
                    <a:schemeClr val="bg1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71" name="Заголовок 2">
            <a:extLst>
              <a:ext uri="{FF2B5EF4-FFF2-40B4-BE49-F238E27FC236}">
                <a16:creationId xmlns:a16="http://schemas.microsoft.com/office/drawing/2014/main" id="{A639659F-2A9C-E522-ECCF-CEA846201C9C}"/>
              </a:ext>
            </a:extLst>
          </p:cNvPr>
          <p:cNvSpPr txBox="1">
            <a:spLocks/>
          </p:cNvSpPr>
          <p:nvPr/>
        </p:nvSpPr>
        <p:spPr>
          <a:xfrm>
            <a:off x="542129" y="385525"/>
            <a:ext cx="6561138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Росатом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02733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B5378581-19AC-8A30-38B6-DC56016104F5}"/>
              </a:ext>
            </a:extLst>
          </p:cNvPr>
          <p:cNvSpPr txBox="1">
            <a:spLocks/>
          </p:cNvSpPr>
          <p:nvPr/>
        </p:nvSpPr>
        <p:spPr>
          <a:xfrm>
            <a:off x="562827" y="565610"/>
            <a:ext cx="6561138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Миссия Росатома</a:t>
            </a:r>
          </a:p>
        </p:txBody>
      </p:sp>
      <p:sp>
        <p:nvSpPr>
          <p:cNvPr id="3" name="Google Shape;89;p5">
            <a:extLst>
              <a:ext uri="{FF2B5EF4-FFF2-40B4-BE49-F238E27FC236}">
                <a16:creationId xmlns:a16="http://schemas.microsoft.com/office/drawing/2014/main" id="{DEE738EE-8503-F12E-4C78-21883FF4D5B2}"/>
              </a:ext>
            </a:extLst>
          </p:cNvPr>
          <p:cNvSpPr/>
          <p:nvPr/>
        </p:nvSpPr>
        <p:spPr>
          <a:xfrm>
            <a:off x="564027" y="1025170"/>
            <a:ext cx="1555862" cy="1093851"/>
          </a:xfrm>
          <a:prstGeom prst="roundRect">
            <a:avLst>
              <a:gd name="adj" fmla="val 8115"/>
            </a:avLst>
          </a:prstGeom>
          <a:solidFill>
            <a:srgbClr val="3E80B2"/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Google Shape;90;p5">
            <a:extLst>
              <a:ext uri="{FF2B5EF4-FFF2-40B4-BE49-F238E27FC236}">
                <a16:creationId xmlns:a16="http://schemas.microsoft.com/office/drawing/2014/main" id="{C9A76C14-F63D-1C32-8C66-FB5BB161D4F4}"/>
              </a:ext>
            </a:extLst>
          </p:cNvPr>
          <p:cNvSpPr/>
          <p:nvPr/>
        </p:nvSpPr>
        <p:spPr>
          <a:xfrm>
            <a:off x="2221476" y="1029372"/>
            <a:ext cx="1555863" cy="1093851"/>
          </a:xfrm>
          <a:prstGeom prst="roundRect">
            <a:avLst>
              <a:gd name="adj" fmla="val 764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Google Shape;91;p5">
            <a:extLst>
              <a:ext uri="{FF2B5EF4-FFF2-40B4-BE49-F238E27FC236}">
                <a16:creationId xmlns:a16="http://schemas.microsoft.com/office/drawing/2014/main" id="{B1234860-80ED-5AD0-716A-4CFB7464D6A3}"/>
              </a:ext>
            </a:extLst>
          </p:cNvPr>
          <p:cNvSpPr/>
          <p:nvPr/>
        </p:nvSpPr>
        <p:spPr>
          <a:xfrm>
            <a:off x="564026" y="2317950"/>
            <a:ext cx="1554663" cy="1093851"/>
          </a:xfrm>
          <a:prstGeom prst="roundRect">
            <a:avLst>
              <a:gd name="adj" fmla="val 7403"/>
            </a:avLst>
          </a:prstGeom>
          <a:solidFill>
            <a:srgbClr val="9FBFD8"/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91;p5">
            <a:extLst>
              <a:ext uri="{FF2B5EF4-FFF2-40B4-BE49-F238E27FC236}">
                <a16:creationId xmlns:a16="http://schemas.microsoft.com/office/drawing/2014/main" id="{FC105FA6-CACD-A77A-7619-9A724634935B}"/>
              </a:ext>
            </a:extLst>
          </p:cNvPr>
          <p:cNvSpPr/>
          <p:nvPr/>
        </p:nvSpPr>
        <p:spPr>
          <a:xfrm>
            <a:off x="2220277" y="2317950"/>
            <a:ext cx="1554663" cy="1093851"/>
          </a:xfrm>
          <a:prstGeom prst="roundRect">
            <a:avLst>
              <a:gd name="adj" fmla="val 740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89;p5">
            <a:extLst>
              <a:ext uri="{FF2B5EF4-FFF2-40B4-BE49-F238E27FC236}">
                <a16:creationId xmlns:a16="http://schemas.microsoft.com/office/drawing/2014/main" id="{E20B436C-783A-59CA-29EC-BBA0D790BAE4}"/>
              </a:ext>
            </a:extLst>
          </p:cNvPr>
          <p:cNvSpPr/>
          <p:nvPr/>
        </p:nvSpPr>
        <p:spPr>
          <a:xfrm>
            <a:off x="562827" y="3598388"/>
            <a:ext cx="1554663" cy="1093851"/>
          </a:xfrm>
          <a:prstGeom prst="roundRect">
            <a:avLst>
              <a:gd name="adj" fmla="val 8115"/>
            </a:avLst>
          </a:prstGeom>
          <a:solidFill>
            <a:srgbClr val="3E80B2"/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Google Shape;90;p5">
            <a:extLst>
              <a:ext uri="{FF2B5EF4-FFF2-40B4-BE49-F238E27FC236}">
                <a16:creationId xmlns:a16="http://schemas.microsoft.com/office/drawing/2014/main" id="{71923E4F-F563-6E4F-7A0B-5B211BF0389B}"/>
              </a:ext>
            </a:extLst>
          </p:cNvPr>
          <p:cNvSpPr/>
          <p:nvPr/>
        </p:nvSpPr>
        <p:spPr>
          <a:xfrm>
            <a:off x="2220277" y="3602590"/>
            <a:ext cx="1554663" cy="1093851"/>
          </a:xfrm>
          <a:prstGeom prst="roundRect">
            <a:avLst>
              <a:gd name="adj" fmla="val 764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33759" tIns="16879" rIns="33759" bIns="16879" anchor="ctr" anchorCtr="1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6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9A500-62DD-4DB8-C7A6-32DDB02A10B5}"/>
              </a:ext>
            </a:extLst>
          </p:cNvPr>
          <p:cNvSpPr txBox="1"/>
          <p:nvPr/>
        </p:nvSpPr>
        <p:spPr>
          <a:xfrm>
            <a:off x="2256287" y="991819"/>
            <a:ext cx="1555862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4A721-2047-29E6-35BC-40C35AC60330}"/>
              </a:ext>
            </a:extLst>
          </p:cNvPr>
          <p:cNvSpPr txBox="1"/>
          <p:nvPr/>
        </p:nvSpPr>
        <p:spPr>
          <a:xfrm>
            <a:off x="709279" y="1156075"/>
            <a:ext cx="1269543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E338004D-46D0-00B3-B8AC-7523F8D63918}"/>
              </a:ext>
            </a:extLst>
          </p:cNvPr>
          <p:cNvSpPr txBox="1">
            <a:spLocks/>
          </p:cNvSpPr>
          <p:nvPr/>
        </p:nvSpPr>
        <p:spPr>
          <a:xfrm>
            <a:off x="825389" y="1120312"/>
            <a:ext cx="1153433" cy="2639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</a:pPr>
            <a:r>
              <a:rPr lang="ru-RU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8413734-300F-1F04-036D-49DB5F46B9E9}"/>
              </a:ext>
            </a:extLst>
          </p:cNvPr>
          <p:cNvSpPr txBox="1">
            <a:spLocks/>
          </p:cNvSpPr>
          <p:nvPr/>
        </p:nvSpPr>
        <p:spPr>
          <a:xfrm>
            <a:off x="931661" y="1851882"/>
            <a:ext cx="889591" cy="2211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B0FBA7D-3B33-9A07-DD7B-9DA919169487}"/>
              </a:ext>
            </a:extLst>
          </p:cNvPr>
          <p:cNvSpPr txBox="1">
            <a:spLocks/>
          </p:cNvSpPr>
          <p:nvPr/>
        </p:nvSpPr>
        <p:spPr>
          <a:xfrm>
            <a:off x="2428394" y="1646267"/>
            <a:ext cx="1383755" cy="426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лекций 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мастер-классов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B0B8B-FF80-DF1A-7910-1E5458A96546}"/>
              </a:ext>
            </a:extLst>
          </p:cNvPr>
          <p:cNvSpPr txBox="1"/>
          <p:nvPr/>
        </p:nvSpPr>
        <p:spPr>
          <a:xfrm>
            <a:off x="627104" y="2271996"/>
            <a:ext cx="1555862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400+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8870B26-B640-2E41-B543-2C4B9F57E4A9}"/>
              </a:ext>
            </a:extLst>
          </p:cNvPr>
          <p:cNvSpPr txBox="1">
            <a:spLocks/>
          </p:cNvSpPr>
          <p:nvPr/>
        </p:nvSpPr>
        <p:spPr>
          <a:xfrm>
            <a:off x="799211" y="2926444"/>
            <a:ext cx="1383755" cy="426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отраслевых экспертов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D551B-EC03-33E9-8E20-9DC272027E50}"/>
              </a:ext>
            </a:extLst>
          </p:cNvPr>
          <p:cNvSpPr txBox="1"/>
          <p:nvPr/>
        </p:nvSpPr>
        <p:spPr>
          <a:xfrm>
            <a:off x="2256287" y="2271996"/>
            <a:ext cx="1555862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4699518-BA39-DF3E-0DF1-A842973C5348}"/>
              </a:ext>
            </a:extLst>
          </p:cNvPr>
          <p:cNvSpPr txBox="1">
            <a:spLocks/>
          </p:cNvSpPr>
          <p:nvPr/>
        </p:nvSpPr>
        <p:spPr>
          <a:xfrm>
            <a:off x="2428394" y="2926444"/>
            <a:ext cx="1383755" cy="426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отраслевых кейсов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1E28-08F2-7D91-33CB-B66827F9CBDF}"/>
              </a:ext>
            </a:extLst>
          </p:cNvPr>
          <p:cNvSpPr txBox="1"/>
          <p:nvPr/>
        </p:nvSpPr>
        <p:spPr>
          <a:xfrm>
            <a:off x="598200" y="3556041"/>
            <a:ext cx="1555862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8E6FA436-5A86-6749-507B-6D7709A32E9C}"/>
              </a:ext>
            </a:extLst>
          </p:cNvPr>
          <p:cNvSpPr txBox="1">
            <a:spLocks/>
          </p:cNvSpPr>
          <p:nvPr/>
        </p:nvSpPr>
        <p:spPr>
          <a:xfrm>
            <a:off x="770307" y="4209051"/>
            <a:ext cx="1383755" cy="426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маршрутов технических туров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7C95F-4B95-EC2A-2DA4-473BC153069E}"/>
              </a:ext>
            </a:extLst>
          </p:cNvPr>
          <p:cNvSpPr txBox="1"/>
          <p:nvPr/>
        </p:nvSpPr>
        <p:spPr>
          <a:xfrm>
            <a:off x="2219902" y="3551997"/>
            <a:ext cx="1555862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3B15E2B2-DFDA-9CE8-D4F1-5975B017215F}"/>
              </a:ext>
            </a:extLst>
          </p:cNvPr>
          <p:cNvSpPr txBox="1">
            <a:spLocks/>
          </p:cNvSpPr>
          <p:nvPr/>
        </p:nvSpPr>
        <p:spPr>
          <a:xfrm>
            <a:off x="2331449" y="4206445"/>
            <a:ext cx="1383755" cy="426800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научно-образовательные лаборатории в Сириусе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92F7E03-2395-DF58-A7F0-72346897E964}"/>
              </a:ext>
            </a:extLst>
          </p:cNvPr>
          <p:cNvGrpSpPr/>
          <p:nvPr/>
        </p:nvGrpSpPr>
        <p:grpSpPr>
          <a:xfrm>
            <a:off x="4028282" y="3589021"/>
            <a:ext cx="1960659" cy="1214795"/>
            <a:chOff x="535531" y="7903393"/>
            <a:chExt cx="1960659" cy="1214795"/>
          </a:xfrm>
        </p:grpSpPr>
        <p:pic>
          <p:nvPicPr>
            <p:cNvPr id="23" name="Picture 8" descr="Образовательный центр &quot;Сириус&quot; - YouTube">
              <a:extLst>
                <a:ext uri="{FF2B5EF4-FFF2-40B4-BE49-F238E27FC236}">
                  <a16:creationId xmlns:a16="http://schemas.microsoft.com/office/drawing/2014/main" id="{26C3DF42-D9AA-550F-BB8E-42C988C2E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592" y="7903726"/>
              <a:ext cx="609598" cy="60959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Российское общество Знание">
              <a:extLst>
                <a:ext uri="{FF2B5EF4-FFF2-40B4-BE49-F238E27FC236}">
                  <a16:creationId xmlns:a16="http://schemas.microsoft.com/office/drawing/2014/main" id="{392825B9-5C29-8E8F-DBC4-C42CCE7B7E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2" t="17429" r="32353" b="18083"/>
            <a:stretch/>
          </p:blipFill>
          <p:spPr bwMode="auto">
            <a:xfrm>
              <a:off x="1208375" y="7903950"/>
              <a:ext cx="602786" cy="60959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975 студентов Мининского университета примут участие в конкурсе «Твой ход»  - НГПУ им. К. Минина">
              <a:extLst>
                <a:ext uri="{FF2B5EF4-FFF2-40B4-BE49-F238E27FC236}">
                  <a16:creationId xmlns:a16="http://schemas.microsoft.com/office/drawing/2014/main" id="{9357D75C-21A6-9B09-3395-CEB64C271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r="4746"/>
            <a:stretch/>
          </p:blipFill>
          <p:spPr bwMode="auto">
            <a:xfrm>
              <a:off x="854741" y="8531244"/>
              <a:ext cx="597406" cy="57294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Школьники из Тверской области стали победителями Всероссийского конкурса «Большая  перемена»">
              <a:extLst>
                <a:ext uri="{FF2B5EF4-FFF2-40B4-BE49-F238E27FC236}">
                  <a16:creationId xmlns:a16="http://schemas.microsoft.com/office/drawing/2014/main" id="{5BE42C86-BECA-E18A-7851-CAEF2A0D5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9" r="18580"/>
            <a:stretch/>
          </p:blipFill>
          <p:spPr bwMode="auto">
            <a:xfrm>
              <a:off x="535531" y="7903393"/>
              <a:ext cx="597406" cy="61015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Направления">
              <a:extLst>
                <a:ext uri="{FF2B5EF4-FFF2-40B4-BE49-F238E27FC236}">
                  <a16:creationId xmlns:a16="http://schemas.microsoft.com/office/drawing/2014/main" id="{0B359180-4A68-E93D-B511-D649C6257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8" r="21663"/>
            <a:stretch/>
          </p:blipFill>
          <p:spPr bwMode="auto">
            <a:xfrm>
              <a:off x="1576283" y="8545240"/>
              <a:ext cx="602786" cy="57294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426D544-BD6B-8388-B85A-7C1483EE51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r="13264"/>
          <a:stretch/>
        </p:blipFill>
        <p:spPr>
          <a:xfrm>
            <a:off x="6296496" y="1035423"/>
            <a:ext cx="1173816" cy="1142627"/>
          </a:xfrm>
          <a:prstGeom prst="roundRect">
            <a:avLst>
              <a:gd name="adj" fmla="val 9833"/>
            </a:avLst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FE03E2-5E13-4679-AA15-76789E563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3276"/>
          <a:stretch/>
        </p:blipFill>
        <p:spPr>
          <a:xfrm>
            <a:off x="7530030" y="1032041"/>
            <a:ext cx="1219201" cy="1153376"/>
          </a:xfrm>
          <a:prstGeom prst="roundRect">
            <a:avLst>
              <a:gd name="adj" fmla="val 9310"/>
            </a:avLst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0C4D8B0-BBEC-3D51-91C7-42AB15E4B3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20183"/>
          <a:stretch/>
        </p:blipFill>
        <p:spPr>
          <a:xfrm>
            <a:off x="6300788" y="2348174"/>
            <a:ext cx="1163439" cy="1164703"/>
          </a:xfrm>
          <a:prstGeom prst="roundRect">
            <a:avLst>
              <a:gd name="adj" fmla="val 8393"/>
            </a:avLst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44C5EE-384F-6731-B96E-027A1A6753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/>
          <a:stretch/>
        </p:blipFill>
        <p:spPr>
          <a:xfrm>
            <a:off x="7529512" y="2348175"/>
            <a:ext cx="1219201" cy="1164703"/>
          </a:xfrm>
          <a:prstGeom prst="roundRect">
            <a:avLst>
              <a:gd name="adj" fmla="val 9037"/>
            </a:avLst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80B932-B4EE-4AD5-2E88-52411AED9A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1"/>
          <a:stretch/>
        </p:blipFill>
        <p:spPr>
          <a:xfrm>
            <a:off x="6300787" y="3598388"/>
            <a:ext cx="1163913" cy="1208562"/>
          </a:xfrm>
          <a:prstGeom prst="roundRect">
            <a:avLst>
              <a:gd name="adj" fmla="val 7888"/>
            </a:avLst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F843D0-B54A-F8DE-B542-B5C92C9A911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544" r="16463"/>
          <a:stretch/>
        </p:blipFill>
        <p:spPr>
          <a:xfrm>
            <a:off x="7529512" y="3591993"/>
            <a:ext cx="1219201" cy="1214957"/>
          </a:xfrm>
          <a:prstGeom prst="roundRect">
            <a:avLst>
              <a:gd name="adj" fmla="val 8486"/>
            </a:avLst>
          </a:prstGeom>
        </p:spPr>
      </p:pic>
      <p:sp>
        <p:nvSpPr>
          <p:cNvPr id="34" name="Freeform 261">
            <a:extLst>
              <a:ext uri="{FF2B5EF4-FFF2-40B4-BE49-F238E27FC236}">
                <a16:creationId xmlns:a16="http://schemas.microsoft.com/office/drawing/2014/main" id="{6A63550F-2FA7-F20D-074C-2ACE6825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760" y="1032041"/>
            <a:ext cx="2303513" cy="2478785"/>
          </a:xfrm>
          <a:prstGeom prst="roundRect">
            <a:avLst>
              <a:gd name="adj" fmla="val 3723"/>
            </a:avLst>
          </a:prstGeom>
          <a:solidFill>
            <a:srgbClr val="EBEBE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7D5768-6BC1-945C-8749-1E004E3F9246}"/>
              </a:ext>
            </a:extLst>
          </p:cNvPr>
          <p:cNvSpPr txBox="1"/>
          <p:nvPr/>
        </p:nvSpPr>
        <p:spPr>
          <a:xfrm>
            <a:off x="3850761" y="1406863"/>
            <a:ext cx="2303512" cy="187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spc="-5" dirty="0">
                <a:solidFill>
                  <a:srgbClr val="333333"/>
                </a:solidFill>
              </a:rPr>
              <a:t>Вдохновлять школьников</a:t>
            </a:r>
            <a:br>
              <a:rPr lang="ru-RU" sz="1400" spc="-5" dirty="0">
                <a:solidFill>
                  <a:srgbClr val="333333"/>
                </a:solidFill>
              </a:rPr>
            </a:br>
            <a:r>
              <a:rPr lang="ru-RU" sz="1400" spc="-5" dirty="0">
                <a:solidFill>
                  <a:srgbClr val="333333"/>
                </a:solidFill>
              </a:rPr>
              <a:t>и студентов страны заниматься естественными науками, инженерным делом </a:t>
            </a:r>
          </a:p>
          <a:p>
            <a:pPr algn="ctr">
              <a:lnSpc>
                <a:spcPct val="120000"/>
              </a:lnSpc>
            </a:pPr>
            <a:r>
              <a:rPr lang="ru-RU" sz="1400" spc="-5" dirty="0">
                <a:solidFill>
                  <a:srgbClr val="333333"/>
                </a:solidFill>
              </a:rPr>
              <a:t>и техническим творчеством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32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5017C-F179-45EE-57B2-3D24AA15E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378"/>
            <a:ext cx="9148235" cy="5145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ED7163-EE38-AAE6-9E0C-1E33F14A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27" y="4762805"/>
            <a:ext cx="304843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;p12">
            <a:extLst>
              <a:ext uri="{FF2B5EF4-FFF2-40B4-BE49-F238E27FC236}">
                <a16:creationId xmlns:a16="http://schemas.microsoft.com/office/drawing/2014/main" id="{1A644E1C-92AD-D3BA-C827-6EF91B4DC182}"/>
              </a:ext>
            </a:extLst>
          </p:cNvPr>
          <p:cNvSpPr/>
          <p:nvPr/>
        </p:nvSpPr>
        <p:spPr>
          <a:xfrm>
            <a:off x="600993" y="1036512"/>
            <a:ext cx="2615006" cy="1614311"/>
          </a:xfrm>
          <a:prstGeom prst="roundRect">
            <a:avLst>
              <a:gd name="adj" fmla="val 11699"/>
            </a:avLst>
          </a:prstGeom>
          <a:solidFill>
            <a:srgbClr val="3E80B2"/>
          </a:solidFill>
          <a:ln w="31750">
            <a:solidFill>
              <a:srgbClr val="6CACE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88900" indent="-762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endParaRPr sz="800" b="1" i="0" u="none" strike="noStrike" dirty="0">
              <a:solidFill>
                <a:srgbClr val="6CAC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8EAC8C-D325-6F25-1E3D-5212FE850129}"/>
              </a:ext>
            </a:extLst>
          </p:cNvPr>
          <p:cNvSpPr txBox="1">
            <a:spLocks/>
          </p:cNvSpPr>
          <p:nvPr/>
        </p:nvSpPr>
        <p:spPr>
          <a:xfrm>
            <a:off x="440900" y="240295"/>
            <a:ext cx="6561138" cy="3302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Ключевые проекты </a:t>
            </a:r>
            <a:br>
              <a:rPr lang="ru-RU" dirty="0"/>
            </a:br>
            <a:r>
              <a:rPr lang="ru-RU" dirty="0"/>
              <a:t>для работы с кадровым потенциалом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D2E215-0524-710A-29DF-65F668B44908}"/>
              </a:ext>
            </a:extLst>
          </p:cNvPr>
          <p:cNvSpPr/>
          <p:nvPr/>
        </p:nvSpPr>
        <p:spPr>
          <a:xfrm>
            <a:off x="5816043" y="3234894"/>
            <a:ext cx="2584143" cy="948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en-US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-инфраструктура для обучения и развития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центры компетенций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 </a:t>
            </a:r>
            <a:r>
              <a:rPr lang="en-US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Atomskills</a:t>
            </a:r>
            <a:r>
              <a:rPr lang="en-US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endParaRPr lang="ru-RU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отраслевого экспертного сообщества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 наставников, методистов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«Цифровой цех», «Кухня инноваций»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и проектные сессии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технологического развития компетенции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A91AFC-D5C8-3DC3-A698-7954A16977CD}"/>
              </a:ext>
            </a:extLst>
          </p:cNvPr>
          <p:cNvSpPr/>
          <p:nvPr/>
        </p:nvSpPr>
        <p:spPr>
          <a:xfrm>
            <a:off x="626048" y="1214455"/>
            <a:ext cx="3095421" cy="36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9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Инженерно-техническое творчество </a:t>
            </a:r>
            <a:br>
              <a:rPr lang="ru-RU" sz="89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9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E38C90-B51A-A812-8DFE-F69F7B3A5EB4}"/>
              </a:ext>
            </a:extLst>
          </p:cNvPr>
          <p:cNvSpPr/>
          <p:nvPr/>
        </p:nvSpPr>
        <p:spPr>
          <a:xfrm>
            <a:off x="5874776" y="1404397"/>
            <a:ext cx="2703360" cy="148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Демонстрационные экзамены 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en-US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обучения в колледжах и вузах</a:t>
            </a:r>
            <a:endParaRPr lang="en-US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 преподавателей на предприятиях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 </a:t>
            </a:r>
            <a:r>
              <a:rPr lang="en-US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endParaRPr lang="ru-RU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преподавателей и наставников Росатома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Бенчмарк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туры 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сессии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ЦЕХ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компетенций и дни предприятий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туры и стажировки для студентов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компетенций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endParaRPr lang="ru-RU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endParaRPr lang="ru-RU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4C0D7E-1C73-C3A6-090F-8A4D30583F8E}"/>
              </a:ext>
            </a:extLst>
          </p:cNvPr>
          <p:cNvSpPr/>
          <p:nvPr/>
        </p:nvSpPr>
        <p:spPr>
          <a:xfrm>
            <a:off x="662167" y="3277070"/>
            <a:ext cx="2426198" cy="73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 </a:t>
            </a:r>
            <a:r>
              <a:rPr lang="en-US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Atomskills</a:t>
            </a:r>
            <a:r>
              <a:rPr lang="en-US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endParaRPr lang="ru-RU" sz="696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отраслевого экспертного сообщества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 экспертов-наставников, </a:t>
            </a:r>
            <a:b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методистов, экспертов по оценке компетенций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«Цифровой цех»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и проектные сессии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787DCC-2CDE-1A07-A32E-846C260819E5}"/>
              </a:ext>
            </a:extLst>
          </p:cNvPr>
          <p:cNvSpPr/>
          <p:nvPr/>
        </p:nvSpPr>
        <p:spPr>
          <a:xfrm>
            <a:off x="5616817" y="1191440"/>
            <a:ext cx="2783369" cy="22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95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в колледжах и университетах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3E2ED-C09C-C3D6-52E7-197B11634953}"/>
              </a:ext>
            </a:extLst>
          </p:cNvPr>
          <p:cNvSpPr txBox="1"/>
          <p:nvPr/>
        </p:nvSpPr>
        <p:spPr>
          <a:xfrm>
            <a:off x="662166" y="3061680"/>
            <a:ext cx="2255026" cy="22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95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 в «серебряном возрасте»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8CD8F6-2130-E2C6-9CEB-A29A68ECDB21}"/>
              </a:ext>
            </a:extLst>
          </p:cNvPr>
          <p:cNvSpPr/>
          <p:nvPr/>
        </p:nvSpPr>
        <p:spPr>
          <a:xfrm>
            <a:off x="629859" y="1480949"/>
            <a:ext cx="2847255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школа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инженерно- технического творчества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инженерные смены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стажировки педагогов, руководителей школ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фестиваль изобретателей «</a:t>
            </a:r>
            <a:r>
              <a:rPr lang="ru-RU" sz="69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КараКУРАЖ</a:t>
            </a: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Родительская академия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юниоров атомной промышленности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Юниоры – </a:t>
            </a:r>
            <a:r>
              <a:rPr lang="ru-RU" sz="69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Амбассадоры</a:t>
            </a: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Росатома 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педагогов Росатома </a:t>
            </a:r>
          </a:p>
          <a:p>
            <a:pPr marL="91532" indent="-915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компетенций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7E0BF-C8D5-CB05-C26D-1E899BE0196B}"/>
              </a:ext>
            </a:extLst>
          </p:cNvPr>
          <p:cNvSpPr txBox="1"/>
          <p:nvPr/>
        </p:nvSpPr>
        <p:spPr>
          <a:xfrm>
            <a:off x="5810632" y="2868397"/>
            <a:ext cx="2564284" cy="244778"/>
          </a:xfrm>
          <a:custGeom>
            <a:avLst/>
            <a:gdLst>
              <a:gd name="connsiteX0" fmla="*/ 0 w 2801189"/>
              <a:gd name="connsiteY0" fmla="*/ 0 h 369332"/>
              <a:gd name="connsiteX1" fmla="*/ 2801189 w 2801189"/>
              <a:gd name="connsiteY1" fmla="*/ 0 h 369332"/>
              <a:gd name="connsiteX2" fmla="*/ 2801189 w 2801189"/>
              <a:gd name="connsiteY2" fmla="*/ 369332 h 369332"/>
              <a:gd name="connsiteX3" fmla="*/ 0 w 2801189"/>
              <a:gd name="connsiteY3" fmla="*/ 369332 h 369332"/>
              <a:gd name="connsiteX4" fmla="*/ 0 w 2801189"/>
              <a:gd name="connsiteY4" fmla="*/ 0 h 369332"/>
              <a:gd name="connsiteX0" fmla="*/ 0 w 2801189"/>
              <a:gd name="connsiteY0" fmla="*/ 0 h 724932"/>
              <a:gd name="connsiteX1" fmla="*/ 2801189 w 2801189"/>
              <a:gd name="connsiteY1" fmla="*/ 0 h 724932"/>
              <a:gd name="connsiteX2" fmla="*/ 2801189 w 2801189"/>
              <a:gd name="connsiteY2" fmla="*/ 369332 h 724932"/>
              <a:gd name="connsiteX3" fmla="*/ 127000 w 2801189"/>
              <a:gd name="connsiteY3" fmla="*/ 724932 h 724932"/>
              <a:gd name="connsiteX4" fmla="*/ 0 w 2801189"/>
              <a:gd name="connsiteY4" fmla="*/ 0 h 7249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325936 h 1076268"/>
              <a:gd name="connsiteX1" fmla="*/ 1386404 w 2801189"/>
              <a:gd name="connsiteY1" fmla="*/ 0 h 1076268"/>
              <a:gd name="connsiteX2" fmla="*/ 2801189 w 2801189"/>
              <a:gd name="connsiteY2" fmla="*/ 325936 h 1076268"/>
              <a:gd name="connsiteX3" fmla="*/ 2708056 w 2801189"/>
              <a:gd name="connsiteY3" fmla="*/ 1076268 h 1076268"/>
              <a:gd name="connsiteX4" fmla="*/ 127000 w 2801189"/>
              <a:gd name="connsiteY4" fmla="*/ 1050868 h 1076268"/>
              <a:gd name="connsiteX5" fmla="*/ 0 w 2801189"/>
              <a:gd name="connsiteY5" fmla="*/ 325936 h 107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9" h="1076268">
                <a:moveTo>
                  <a:pt x="0" y="325936"/>
                </a:moveTo>
                <a:cubicBezTo>
                  <a:pt x="453668" y="320495"/>
                  <a:pt x="932736" y="5441"/>
                  <a:pt x="1386404" y="0"/>
                </a:cubicBezTo>
                <a:lnTo>
                  <a:pt x="2801189" y="325936"/>
                </a:lnTo>
                <a:lnTo>
                  <a:pt x="2708056" y="1076268"/>
                </a:lnTo>
                <a:cubicBezTo>
                  <a:pt x="916371" y="297334"/>
                  <a:pt x="987352" y="1059335"/>
                  <a:pt x="127000" y="1050868"/>
                </a:cubicBezTo>
                <a:lnTo>
                  <a:pt x="0" y="3259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994" b="1" dirty="0">
                <a:ln w="0"/>
                <a:solidFill>
                  <a:srgbClr val="0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ПРОФЕССИОНАЛЫ РОСАТОМА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FA768-D48B-8970-F2B5-018887E03A61}"/>
              </a:ext>
            </a:extLst>
          </p:cNvPr>
          <p:cNvSpPr txBox="1"/>
          <p:nvPr/>
        </p:nvSpPr>
        <p:spPr>
          <a:xfrm>
            <a:off x="628487" y="1029331"/>
            <a:ext cx="2564284" cy="244778"/>
          </a:xfrm>
          <a:custGeom>
            <a:avLst/>
            <a:gdLst>
              <a:gd name="connsiteX0" fmla="*/ 0 w 2801189"/>
              <a:gd name="connsiteY0" fmla="*/ 0 h 369332"/>
              <a:gd name="connsiteX1" fmla="*/ 2801189 w 2801189"/>
              <a:gd name="connsiteY1" fmla="*/ 0 h 369332"/>
              <a:gd name="connsiteX2" fmla="*/ 2801189 w 2801189"/>
              <a:gd name="connsiteY2" fmla="*/ 369332 h 369332"/>
              <a:gd name="connsiteX3" fmla="*/ 0 w 2801189"/>
              <a:gd name="connsiteY3" fmla="*/ 369332 h 369332"/>
              <a:gd name="connsiteX4" fmla="*/ 0 w 2801189"/>
              <a:gd name="connsiteY4" fmla="*/ 0 h 369332"/>
              <a:gd name="connsiteX0" fmla="*/ 0 w 2801189"/>
              <a:gd name="connsiteY0" fmla="*/ 0 h 724932"/>
              <a:gd name="connsiteX1" fmla="*/ 2801189 w 2801189"/>
              <a:gd name="connsiteY1" fmla="*/ 0 h 724932"/>
              <a:gd name="connsiteX2" fmla="*/ 2801189 w 2801189"/>
              <a:gd name="connsiteY2" fmla="*/ 369332 h 724932"/>
              <a:gd name="connsiteX3" fmla="*/ 127000 w 2801189"/>
              <a:gd name="connsiteY3" fmla="*/ 724932 h 724932"/>
              <a:gd name="connsiteX4" fmla="*/ 0 w 2801189"/>
              <a:gd name="connsiteY4" fmla="*/ 0 h 7249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325936 h 1076268"/>
              <a:gd name="connsiteX1" fmla="*/ 1386404 w 2801189"/>
              <a:gd name="connsiteY1" fmla="*/ 0 h 1076268"/>
              <a:gd name="connsiteX2" fmla="*/ 2801189 w 2801189"/>
              <a:gd name="connsiteY2" fmla="*/ 325936 h 1076268"/>
              <a:gd name="connsiteX3" fmla="*/ 2708056 w 2801189"/>
              <a:gd name="connsiteY3" fmla="*/ 1076268 h 1076268"/>
              <a:gd name="connsiteX4" fmla="*/ 127000 w 2801189"/>
              <a:gd name="connsiteY4" fmla="*/ 1050868 h 1076268"/>
              <a:gd name="connsiteX5" fmla="*/ 0 w 2801189"/>
              <a:gd name="connsiteY5" fmla="*/ 325936 h 107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9" h="1076268">
                <a:moveTo>
                  <a:pt x="0" y="325936"/>
                </a:moveTo>
                <a:cubicBezTo>
                  <a:pt x="453668" y="320495"/>
                  <a:pt x="932736" y="5441"/>
                  <a:pt x="1386404" y="0"/>
                </a:cubicBezTo>
                <a:lnTo>
                  <a:pt x="2801189" y="325936"/>
                </a:lnTo>
                <a:lnTo>
                  <a:pt x="2708056" y="1076268"/>
                </a:lnTo>
                <a:cubicBezTo>
                  <a:pt x="916371" y="297334"/>
                  <a:pt x="987352" y="1059335"/>
                  <a:pt x="127000" y="1050868"/>
                </a:cubicBezTo>
                <a:lnTo>
                  <a:pt x="0" y="3259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994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ЮНИОРЫ РОСАТОМА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BFD0E-D36D-B230-684A-D845CA4ADEEA}"/>
              </a:ext>
            </a:extLst>
          </p:cNvPr>
          <p:cNvSpPr txBox="1"/>
          <p:nvPr/>
        </p:nvSpPr>
        <p:spPr>
          <a:xfrm>
            <a:off x="5844174" y="1043258"/>
            <a:ext cx="1537298" cy="253916"/>
          </a:xfrm>
          <a:custGeom>
            <a:avLst/>
            <a:gdLst>
              <a:gd name="connsiteX0" fmla="*/ 0 w 2801189"/>
              <a:gd name="connsiteY0" fmla="*/ 0 h 369332"/>
              <a:gd name="connsiteX1" fmla="*/ 2801189 w 2801189"/>
              <a:gd name="connsiteY1" fmla="*/ 0 h 369332"/>
              <a:gd name="connsiteX2" fmla="*/ 2801189 w 2801189"/>
              <a:gd name="connsiteY2" fmla="*/ 369332 h 369332"/>
              <a:gd name="connsiteX3" fmla="*/ 0 w 2801189"/>
              <a:gd name="connsiteY3" fmla="*/ 369332 h 369332"/>
              <a:gd name="connsiteX4" fmla="*/ 0 w 2801189"/>
              <a:gd name="connsiteY4" fmla="*/ 0 h 369332"/>
              <a:gd name="connsiteX0" fmla="*/ 0 w 2801189"/>
              <a:gd name="connsiteY0" fmla="*/ 0 h 724932"/>
              <a:gd name="connsiteX1" fmla="*/ 2801189 w 2801189"/>
              <a:gd name="connsiteY1" fmla="*/ 0 h 724932"/>
              <a:gd name="connsiteX2" fmla="*/ 2801189 w 2801189"/>
              <a:gd name="connsiteY2" fmla="*/ 369332 h 724932"/>
              <a:gd name="connsiteX3" fmla="*/ 127000 w 2801189"/>
              <a:gd name="connsiteY3" fmla="*/ 724932 h 724932"/>
              <a:gd name="connsiteX4" fmla="*/ 0 w 2801189"/>
              <a:gd name="connsiteY4" fmla="*/ 0 h 7249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325936 h 1076268"/>
              <a:gd name="connsiteX1" fmla="*/ 1386404 w 2801189"/>
              <a:gd name="connsiteY1" fmla="*/ 0 h 1076268"/>
              <a:gd name="connsiteX2" fmla="*/ 2801189 w 2801189"/>
              <a:gd name="connsiteY2" fmla="*/ 325936 h 1076268"/>
              <a:gd name="connsiteX3" fmla="*/ 2708056 w 2801189"/>
              <a:gd name="connsiteY3" fmla="*/ 1076268 h 1076268"/>
              <a:gd name="connsiteX4" fmla="*/ 127000 w 2801189"/>
              <a:gd name="connsiteY4" fmla="*/ 1050868 h 1076268"/>
              <a:gd name="connsiteX5" fmla="*/ 0 w 2801189"/>
              <a:gd name="connsiteY5" fmla="*/ 325936 h 107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9" h="1076268">
                <a:moveTo>
                  <a:pt x="0" y="325936"/>
                </a:moveTo>
                <a:cubicBezTo>
                  <a:pt x="453668" y="320495"/>
                  <a:pt x="932736" y="5441"/>
                  <a:pt x="1386404" y="0"/>
                </a:cubicBezTo>
                <a:lnTo>
                  <a:pt x="2801189" y="325936"/>
                </a:lnTo>
                <a:lnTo>
                  <a:pt x="2708056" y="1076268"/>
                </a:lnTo>
                <a:cubicBezTo>
                  <a:pt x="916371" y="297334"/>
                  <a:pt x="987352" y="1059335"/>
                  <a:pt x="127000" y="1050868"/>
                </a:cubicBezTo>
                <a:lnTo>
                  <a:pt x="0" y="3259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n w="0"/>
                <a:solidFill>
                  <a:srgbClr val="6CA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КАДРЫ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5F867-176F-C17B-2CC4-0C3961AC5F14}"/>
              </a:ext>
            </a:extLst>
          </p:cNvPr>
          <p:cNvSpPr txBox="1"/>
          <p:nvPr/>
        </p:nvSpPr>
        <p:spPr>
          <a:xfrm>
            <a:off x="516183" y="2878499"/>
            <a:ext cx="1537298" cy="244778"/>
          </a:xfrm>
          <a:custGeom>
            <a:avLst/>
            <a:gdLst>
              <a:gd name="connsiteX0" fmla="*/ 0 w 2801189"/>
              <a:gd name="connsiteY0" fmla="*/ 0 h 369332"/>
              <a:gd name="connsiteX1" fmla="*/ 2801189 w 2801189"/>
              <a:gd name="connsiteY1" fmla="*/ 0 h 369332"/>
              <a:gd name="connsiteX2" fmla="*/ 2801189 w 2801189"/>
              <a:gd name="connsiteY2" fmla="*/ 369332 h 369332"/>
              <a:gd name="connsiteX3" fmla="*/ 0 w 2801189"/>
              <a:gd name="connsiteY3" fmla="*/ 369332 h 369332"/>
              <a:gd name="connsiteX4" fmla="*/ 0 w 2801189"/>
              <a:gd name="connsiteY4" fmla="*/ 0 h 369332"/>
              <a:gd name="connsiteX0" fmla="*/ 0 w 2801189"/>
              <a:gd name="connsiteY0" fmla="*/ 0 h 724932"/>
              <a:gd name="connsiteX1" fmla="*/ 2801189 w 2801189"/>
              <a:gd name="connsiteY1" fmla="*/ 0 h 724932"/>
              <a:gd name="connsiteX2" fmla="*/ 2801189 w 2801189"/>
              <a:gd name="connsiteY2" fmla="*/ 369332 h 724932"/>
              <a:gd name="connsiteX3" fmla="*/ 127000 w 2801189"/>
              <a:gd name="connsiteY3" fmla="*/ 724932 h 724932"/>
              <a:gd name="connsiteX4" fmla="*/ 0 w 2801189"/>
              <a:gd name="connsiteY4" fmla="*/ 0 h 7249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325936 h 1076268"/>
              <a:gd name="connsiteX1" fmla="*/ 1386404 w 2801189"/>
              <a:gd name="connsiteY1" fmla="*/ 0 h 1076268"/>
              <a:gd name="connsiteX2" fmla="*/ 2801189 w 2801189"/>
              <a:gd name="connsiteY2" fmla="*/ 325936 h 1076268"/>
              <a:gd name="connsiteX3" fmla="*/ 2708056 w 2801189"/>
              <a:gd name="connsiteY3" fmla="*/ 1076268 h 1076268"/>
              <a:gd name="connsiteX4" fmla="*/ 127000 w 2801189"/>
              <a:gd name="connsiteY4" fmla="*/ 1050868 h 1076268"/>
              <a:gd name="connsiteX5" fmla="*/ 0 w 2801189"/>
              <a:gd name="connsiteY5" fmla="*/ 325936 h 107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9" h="1076268">
                <a:moveTo>
                  <a:pt x="0" y="325936"/>
                </a:moveTo>
                <a:cubicBezTo>
                  <a:pt x="453668" y="320495"/>
                  <a:pt x="932736" y="5441"/>
                  <a:pt x="1386404" y="0"/>
                </a:cubicBezTo>
                <a:lnTo>
                  <a:pt x="2801189" y="325936"/>
                </a:lnTo>
                <a:lnTo>
                  <a:pt x="2708056" y="1076268"/>
                </a:lnTo>
                <a:cubicBezTo>
                  <a:pt x="916371" y="297334"/>
                  <a:pt x="987352" y="1059335"/>
                  <a:pt x="127000" y="1050868"/>
                </a:cubicBezTo>
                <a:lnTo>
                  <a:pt x="0" y="3259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94" b="1" dirty="0">
                <a:ln w="0"/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ПОКОЛЕНИЙ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DF98F4-9CB9-38FC-C118-5E1428EE7EFC}"/>
              </a:ext>
            </a:extLst>
          </p:cNvPr>
          <p:cNvSpPr txBox="1"/>
          <p:nvPr/>
        </p:nvSpPr>
        <p:spPr>
          <a:xfrm>
            <a:off x="651715" y="4291488"/>
            <a:ext cx="2564284" cy="244778"/>
          </a:xfrm>
          <a:custGeom>
            <a:avLst/>
            <a:gdLst>
              <a:gd name="connsiteX0" fmla="*/ 0 w 2801189"/>
              <a:gd name="connsiteY0" fmla="*/ 0 h 369332"/>
              <a:gd name="connsiteX1" fmla="*/ 2801189 w 2801189"/>
              <a:gd name="connsiteY1" fmla="*/ 0 h 369332"/>
              <a:gd name="connsiteX2" fmla="*/ 2801189 w 2801189"/>
              <a:gd name="connsiteY2" fmla="*/ 369332 h 369332"/>
              <a:gd name="connsiteX3" fmla="*/ 0 w 2801189"/>
              <a:gd name="connsiteY3" fmla="*/ 369332 h 369332"/>
              <a:gd name="connsiteX4" fmla="*/ 0 w 2801189"/>
              <a:gd name="connsiteY4" fmla="*/ 0 h 369332"/>
              <a:gd name="connsiteX0" fmla="*/ 0 w 2801189"/>
              <a:gd name="connsiteY0" fmla="*/ 0 h 724932"/>
              <a:gd name="connsiteX1" fmla="*/ 2801189 w 2801189"/>
              <a:gd name="connsiteY1" fmla="*/ 0 h 724932"/>
              <a:gd name="connsiteX2" fmla="*/ 2801189 w 2801189"/>
              <a:gd name="connsiteY2" fmla="*/ 369332 h 724932"/>
              <a:gd name="connsiteX3" fmla="*/ 127000 w 2801189"/>
              <a:gd name="connsiteY3" fmla="*/ 724932 h 724932"/>
              <a:gd name="connsiteX4" fmla="*/ 0 w 2801189"/>
              <a:gd name="connsiteY4" fmla="*/ 0 h 7249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0 h 750332"/>
              <a:gd name="connsiteX1" fmla="*/ 2801189 w 2801189"/>
              <a:gd name="connsiteY1" fmla="*/ 0 h 750332"/>
              <a:gd name="connsiteX2" fmla="*/ 2708056 w 2801189"/>
              <a:gd name="connsiteY2" fmla="*/ 750332 h 750332"/>
              <a:gd name="connsiteX3" fmla="*/ 127000 w 2801189"/>
              <a:gd name="connsiteY3" fmla="*/ 724932 h 750332"/>
              <a:gd name="connsiteX4" fmla="*/ 0 w 2801189"/>
              <a:gd name="connsiteY4" fmla="*/ 0 h 750332"/>
              <a:gd name="connsiteX0" fmla="*/ 0 w 2801189"/>
              <a:gd name="connsiteY0" fmla="*/ 325936 h 1076268"/>
              <a:gd name="connsiteX1" fmla="*/ 1386404 w 2801189"/>
              <a:gd name="connsiteY1" fmla="*/ 0 h 1076268"/>
              <a:gd name="connsiteX2" fmla="*/ 2801189 w 2801189"/>
              <a:gd name="connsiteY2" fmla="*/ 325936 h 1076268"/>
              <a:gd name="connsiteX3" fmla="*/ 2708056 w 2801189"/>
              <a:gd name="connsiteY3" fmla="*/ 1076268 h 1076268"/>
              <a:gd name="connsiteX4" fmla="*/ 127000 w 2801189"/>
              <a:gd name="connsiteY4" fmla="*/ 1050868 h 1076268"/>
              <a:gd name="connsiteX5" fmla="*/ 0 w 2801189"/>
              <a:gd name="connsiteY5" fmla="*/ 325936 h 107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9" h="1076268">
                <a:moveTo>
                  <a:pt x="0" y="325936"/>
                </a:moveTo>
                <a:cubicBezTo>
                  <a:pt x="453668" y="320495"/>
                  <a:pt x="932736" y="5441"/>
                  <a:pt x="1386404" y="0"/>
                </a:cubicBezTo>
                <a:lnTo>
                  <a:pt x="2801189" y="325936"/>
                </a:lnTo>
                <a:lnTo>
                  <a:pt x="2708056" y="1076268"/>
                </a:lnTo>
                <a:cubicBezTo>
                  <a:pt x="916371" y="297334"/>
                  <a:pt x="987352" y="1059335"/>
                  <a:pt x="127000" y="1050868"/>
                </a:cubicBezTo>
                <a:lnTo>
                  <a:pt x="0" y="325936"/>
                </a:lnTo>
                <a:close/>
              </a:path>
            </a:pathLst>
          </a:cu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994" b="1" dirty="0">
                <a:ln w="0"/>
                <a:solidFill>
                  <a:srgbClr val="0031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МИССИЯ: ТАЛАНТЫ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F2EF01-EC4E-0E5E-EF22-EE2020EF3499}"/>
              </a:ext>
            </a:extLst>
          </p:cNvPr>
          <p:cNvSpPr/>
          <p:nvPr/>
        </p:nvSpPr>
        <p:spPr>
          <a:xfrm>
            <a:off x="3167930" y="4329804"/>
            <a:ext cx="4372234" cy="41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дорожные карты Миссия: Таланты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Мониторинги и исследования</a:t>
            </a:r>
          </a:p>
          <a:p>
            <a:pPr marL="62732" indent="-62732" defTabSz="340877">
              <a:buFont typeface="Arial" panose="020B0604020202020204" pitchFamily="34" charset="0"/>
              <a:buChar char="•"/>
              <a:defRPr/>
            </a:pP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SkillsTalks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Веранды «Про Таланты», </a:t>
            </a:r>
            <a:r>
              <a:rPr lang="ru-RU" sz="696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баркемпы</a:t>
            </a:r>
            <a:r>
              <a:rPr lang="ru-RU" sz="696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EAA86-B4F9-6F13-678E-28EDECB885C6}"/>
              </a:ext>
            </a:extLst>
          </p:cNvPr>
          <p:cNvSpPr txBox="1"/>
          <p:nvPr/>
        </p:nvSpPr>
        <p:spPr>
          <a:xfrm>
            <a:off x="662166" y="4445762"/>
            <a:ext cx="2537973" cy="336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95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среды для раскрытия, развития </a:t>
            </a:r>
          </a:p>
          <a:p>
            <a:r>
              <a:rPr lang="ru-RU" sz="795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применения потенциала каждого</a:t>
            </a: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78140EEE-8B66-8928-37AC-B85EF33370BE}"/>
              </a:ext>
            </a:extLst>
          </p:cNvPr>
          <p:cNvSpPr/>
          <p:nvPr/>
        </p:nvSpPr>
        <p:spPr>
          <a:xfrm>
            <a:off x="3248851" y="1346960"/>
            <a:ext cx="2615007" cy="2615008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795" dirty="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FB63EDE-AC50-CC44-BD3C-2AF40913A1A9}"/>
              </a:ext>
            </a:extLst>
          </p:cNvPr>
          <p:cNvSpPr/>
          <p:nvPr/>
        </p:nvSpPr>
        <p:spPr>
          <a:xfrm>
            <a:off x="3532943" y="1617588"/>
            <a:ext cx="999336" cy="1013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7"/>
                </a:moveTo>
                <a:cubicBezTo>
                  <a:pt x="21600" y="832"/>
                  <a:pt x="21521" y="604"/>
                  <a:pt x="21376" y="418"/>
                </a:cubicBezTo>
                <a:cubicBezTo>
                  <a:pt x="21183" y="171"/>
                  <a:pt x="20892" y="19"/>
                  <a:pt x="20577" y="0"/>
                </a:cubicBezTo>
                <a:cubicBezTo>
                  <a:pt x="15295" y="413"/>
                  <a:pt x="10333" y="2659"/>
                  <a:pt x="6574" y="6341"/>
                </a:cubicBezTo>
                <a:cubicBezTo>
                  <a:pt x="2692" y="10141"/>
                  <a:pt x="354" y="15210"/>
                  <a:pt x="0" y="20593"/>
                </a:cubicBezTo>
                <a:cubicBezTo>
                  <a:pt x="7" y="20867"/>
                  <a:pt x="124" y="21127"/>
                  <a:pt x="324" y="21318"/>
                </a:cubicBezTo>
                <a:cubicBezTo>
                  <a:pt x="488" y="21474"/>
                  <a:pt x="700" y="21573"/>
                  <a:pt x="927" y="21600"/>
                </a:cubicBezTo>
                <a:lnTo>
                  <a:pt x="21578" y="21570"/>
                </a:lnTo>
                <a:lnTo>
                  <a:pt x="21600" y="1067"/>
                </a:lnTo>
                <a:close/>
              </a:path>
            </a:pathLst>
          </a:custGeom>
          <a:solidFill>
            <a:srgbClr val="025EA1"/>
          </a:solidFill>
          <a:ln w="12700">
            <a:miter lim="400000"/>
          </a:ln>
        </p:spPr>
        <p:txBody>
          <a:bodyPr lIns="17044" tIns="17044" rIns="17044" bIns="17044"/>
          <a:lstStyle/>
          <a:p>
            <a:endParaRPr sz="795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F0166AA4-CD4B-1B25-58F8-F6925979C93F}"/>
              </a:ext>
            </a:extLst>
          </p:cNvPr>
          <p:cNvSpPr/>
          <p:nvPr/>
        </p:nvSpPr>
        <p:spPr>
          <a:xfrm flipH="1">
            <a:off x="4572064" y="1623321"/>
            <a:ext cx="1024533" cy="1013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7"/>
                </a:moveTo>
                <a:cubicBezTo>
                  <a:pt x="21600" y="832"/>
                  <a:pt x="21523" y="604"/>
                  <a:pt x="21381" y="418"/>
                </a:cubicBezTo>
                <a:cubicBezTo>
                  <a:pt x="21193" y="171"/>
                  <a:pt x="20909" y="19"/>
                  <a:pt x="20602" y="0"/>
                </a:cubicBezTo>
                <a:cubicBezTo>
                  <a:pt x="15262" y="281"/>
                  <a:pt x="10212" y="2538"/>
                  <a:pt x="6412" y="6341"/>
                </a:cubicBezTo>
                <a:cubicBezTo>
                  <a:pt x="2620" y="10136"/>
                  <a:pt x="338" y="15208"/>
                  <a:pt x="0" y="20593"/>
                </a:cubicBezTo>
                <a:cubicBezTo>
                  <a:pt x="7" y="20867"/>
                  <a:pt x="121" y="21127"/>
                  <a:pt x="316" y="21318"/>
                </a:cubicBezTo>
                <a:cubicBezTo>
                  <a:pt x="476" y="21474"/>
                  <a:pt x="683" y="21573"/>
                  <a:pt x="904" y="21600"/>
                </a:cubicBezTo>
                <a:lnTo>
                  <a:pt x="21578" y="21570"/>
                </a:lnTo>
                <a:lnTo>
                  <a:pt x="21600" y="1067"/>
                </a:lnTo>
                <a:close/>
              </a:path>
            </a:pathLst>
          </a:custGeom>
          <a:solidFill>
            <a:srgbClr val="6CACE4"/>
          </a:solidFill>
          <a:ln w="12700">
            <a:miter lim="400000"/>
          </a:ln>
        </p:spPr>
        <p:txBody>
          <a:bodyPr lIns="17044" tIns="17044" rIns="17044" bIns="17044"/>
          <a:lstStyle/>
          <a:p>
            <a:endParaRPr sz="795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A7C35E69-49D1-1759-C946-C37F278A3E67}"/>
              </a:ext>
            </a:extLst>
          </p:cNvPr>
          <p:cNvSpPr/>
          <p:nvPr/>
        </p:nvSpPr>
        <p:spPr>
          <a:xfrm rot="5400000" flipH="1">
            <a:off x="4583966" y="2666370"/>
            <a:ext cx="1006985" cy="101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57"/>
                </a:moveTo>
                <a:cubicBezTo>
                  <a:pt x="21600" y="824"/>
                  <a:pt x="21522" y="598"/>
                  <a:pt x="21377" y="414"/>
                </a:cubicBezTo>
                <a:cubicBezTo>
                  <a:pt x="21186" y="170"/>
                  <a:pt x="20897" y="19"/>
                  <a:pt x="20584" y="0"/>
                </a:cubicBezTo>
                <a:cubicBezTo>
                  <a:pt x="15117" y="363"/>
                  <a:pt x="9981" y="2711"/>
                  <a:pt x="6173" y="6590"/>
                </a:cubicBezTo>
                <a:cubicBezTo>
                  <a:pt x="2463" y="10369"/>
                  <a:pt x="270" y="15343"/>
                  <a:pt x="0" y="20591"/>
                </a:cubicBezTo>
                <a:cubicBezTo>
                  <a:pt x="7" y="20862"/>
                  <a:pt x="123" y="21120"/>
                  <a:pt x="322" y="21309"/>
                </a:cubicBezTo>
                <a:cubicBezTo>
                  <a:pt x="485" y="21463"/>
                  <a:pt x="695" y="21561"/>
                  <a:pt x="919" y="21588"/>
                </a:cubicBezTo>
                <a:lnTo>
                  <a:pt x="21562" y="21600"/>
                </a:lnTo>
                <a:lnTo>
                  <a:pt x="21600" y="1057"/>
                </a:lnTo>
                <a:close/>
              </a:path>
            </a:pathLst>
          </a:custGeom>
          <a:solidFill>
            <a:srgbClr val="003174"/>
          </a:solidFill>
          <a:ln w="12700">
            <a:miter lim="400000"/>
          </a:ln>
        </p:spPr>
        <p:txBody>
          <a:bodyPr lIns="17044" tIns="17044" rIns="17044" bIns="17044"/>
          <a:lstStyle/>
          <a:p>
            <a:endParaRPr sz="795" dirty="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294547DA-BA3E-0855-36FB-BAEEE7B622F6}"/>
              </a:ext>
            </a:extLst>
          </p:cNvPr>
          <p:cNvSpPr/>
          <p:nvPr/>
        </p:nvSpPr>
        <p:spPr>
          <a:xfrm rot="16200000">
            <a:off x="3529093" y="2676098"/>
            <a:ext cx="1006985" cy="9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"/>
                </a:moveTo>
                <a:cubicBezTo>
                  <a:pt x="21600" y="845"/>
                  <a:pt x="21522" y="613"/>
                  <a:pt x="21377" y="424"/>
                </a:cubicBezTo>
                <a:cubicBezTo>
                  <a:pt x="21186" y="174"/>
                  <a:pt x="20897" y="19"/>
                  <a:pt x="20584" y="0"/>
                </a:cubicBezTo>
                <a:cubicBezTo>
                  <a:pt x="15119" y="380"/>
                  <a:pt x="9986" y="2786"/>
                  <a:pt x="6173" y="6756"/>
                </a:cubicBezTo>
                <a:cubicBezTo>
                  <a:pt x="2584" y="10493"/>
                  <a:pt x="401" y="15377"/>
                  <a:pt x="0" y="20565"/>
                </a:cubicBezTo>
                <a:cubicBezTo>
                  <a:pt x="7" y="20844"/>
                  <a:pt x="123" y="21108"/>
                  <a:pt x="322" y="21301"/>
                </a:cubicBezTo>
                <a:cubicBezTo>
                  <a:pt x="485" y="21460"/>
                  <a:pt x="695" y="21560"/>
                  <a:pt x="919" y="21588"/>
                </a:cubicBezTo>
                <a:lnTo>
                  <a:pt x="21562" y="21600"/>
                </a:lnTo>
                <a:lnTo>
                  <a:pt x="21600" y="1084"/>
                </a:lnTo>
                <a:close/>
              </a:path>
            </a:pathLst>
          </a:custGeom>
          <a:solidFill>
            <a:srgbClr val="B7D0E2"/>
          </a:solidFill>
          <a:ln w="12700">
            <a:miter lim="400000"/>
          </a:ln>
        </p:spPr>
        <p:txBody>
          <a:bodyPr lIns="17044" tIns="17044" rIns="17044" bIns="17044"/>
          <a:lstStyle/>
          <a:p>
            <a:endParaRPr sz="795"/>
          </a:p>
        </p:txBody>
      </p:sp>
      <p:sp>
        <p:nvSpPr>
          <p:cNvPr id="23" name="Circle">
            <a:extLst>
              <a:ext uri="{FF2B5EF4-FFF2-40B4-BE49-F238E27FC236}">
                <a16:creationId xmlns:a16="http://schemas.microsoft.com/office/drawing/2014/main" id="{BFC6F908-338C-24C0-CEC0-52629201B30F}"/>
              </a:ext>
            </a:extLst>
          </p:cNvPr>
          <p:cNvSpPr/>
          <p:nvPr/>
        </p:nvSpPr>
        <p:spPr>
          <a:xfrm>
            <a:off x="4095880" y="2208092"/>
            <a:ext cx="906164" cy="906166"/>
          </a:xfrm>
          <a:prstGeom prst="ellipse">
            <a:avLst/>
          </a:prstGeom>
          <a:solidFill>
            <a:srgbClr val="F7F5F6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795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F01928E7-0D3C-2E2E-E31F-63E377579689}"/>
              </a:ext>
            </a:extLst>
          </p:cNvPr>
          <p:cNvSpPr/>
          <p:nvPr/>
        </p:nvSpPr>
        <p:spPr>
          <a:xfrm>
            <a:off x="3499627" y="3312921"/>
            <a:ext cx="32949" cy="50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591" extrusionOk="0">
                <a:moveTo>
                  <a:pt x="12133" y="3705"/>
                </a:moveTo>
                <a:lnTo>
                  <a:pt x="1263" y="3705"/>
                </a:lnTo>
                <a:cubicBezTo>
                  <a:pt x="1093" y="3705"/>
                  <a:pt x="928" y="3666"/>
                  <a:pt x="798" y="3594"/>
                </a:cubicBezTo>
                <a:cubicBezTo>
                  <a:pt x="678" y="3528"/>
                  <a:pt x="594" y="3438"/>
                  <a:pt x="560" y="3337"/>
                </a:cubicBezTo>
                <a:lnTo>
                  <a:pt x="560" y="514"/>
                </a:lnTo>
                <a:cubicBezTo>
                  <a:pt x="555" y="373"/>
                  <a:pt x="640" y="238"/>
                  <a:pt x="793" y="140"/>
                </a:cubicBezTo>
                <a:cubicBezTo>
                  <a:pt x="918" y="60"/>
                  <a:pt x="1081" y="11"/>
                  <a:pt x="1254" y="0"/>
                </a:cubicBezTo>
                <a:lnTo>
                  <a:pt x="20447" y="0"/>
                </a:lnTo>
                <a:cubicBezTo>
                  <a:pt x="20614" y="-2"/>
                  <a:pt x="20776" y="39"/>
                  <a:pt x="20896" y="115"/>
                </a:cubicBezTo>
                <a:cubicBezTo>
                  <a:pt x="21022" y="193"/>
                  <a:pt x="21092" y="302"/>
                  <a:pt x="21092" y="415"/>
                </a:cubicBezTo>
                <a:lnTo>
                  <a:pt x="21092" y="3562"/>
                </a:lnTo>
                <a:cubicBezTo>
                  <a:pt x="21087" y="3658"/>
                  <a:pt x="21056" y="3753"/>
                  <a:pt x="21000" y="3842"/>
                </a:cubicBezTo>
                <a:cubicBezTo>
                  <a:pt x="20947" y="3928"/>
                  <a:pt x="20871" y="4008"/>
                  <a:pt x="20776" y="4078"/>
                </a:cubicBezTo>
                <a:lnTo>
                  <a:pt x="14615" y="7758"/>
                </a:lnTo>
                <a:cubicBezTo>
                  <a:pt x="14538" y="7808"/>
                  <a:pt x="14510" y="7882"/>
                  <a:pt x="14542" y="7950"/>
                </a:cubicBezTo>
                <a:cubicBezTo>
                  <a:pt x="14567" y="8001"/>
                  <a:pt x="14623" y="8042"/>
                  <a:pt x="14697" y="8064"/>
                </a:cubicBezTo>
                <a:cubicBezTo>
                  <a:pt x="15727" y="8167"/>
                  <a:pt x="16712" y="8411"/>
                  <a:pt x="17589" y="8779"/>
                </a:cubicBezTo>
                <a:cubicBezTo>
                  <a:pt x="18597" y="9202"/>
                  <a:pt x="19434" y="9776"/>
                  <a:pt x="20059" y="10445"/>
                </a:cubicBezTo>
                <a:cubicBezTo>
                  <a:pt x="20822" y="11262"/>
                  <a:pt x="21235" y="12169"/>
                  <a:pt x="21412" y="13104"/>
                </a:cubicBezTo>
                <a:cubicBezTo>
                  <a:pt x="21588" y="14039"/>
                  <a:pt x="21528" y="15007"/>
                  <a:pt x="21273" y="15951"/>
                </a:cubicBezTo>
                <a:cubicBezTo>
                  <a:pt x="21068" y="16709"/>
                  <a:pt x="20740" y="17451"/>
                  <a:pt x="20211" y="18132"/>
                </a:cubicBezTo>
                <a:cubicBezTo>
                  <a:pt x="19696" y="18796"/>
                  <a:pt x="18997" y="19394"/>
                  <a:pt x="18143" y="19891"/>
                </a:cubicBezTo>
                <a:cubicBezTo>
                  <a:pt x="16120" y="21069"/>
                  <a:pt x="13441" y="21598"/>
                  <a:pt x="10734" y="21591"/>
                </a:cubicBezTo>
                <a:cubicBezTo>
                  <a:pt x="9081" y="21587"/>
                  <a:pt x="7448" y="21385"/>
                  <a:pt x="5977" y="20953"/>
                </a:cubicBezTo>
                <a:cubicBezTo>
                  <a:pt x="4452" y="20506"/>
                  <a:pt x="3115" y="19817"/>
                  <a:pt x="2073" y="18929"/>
                </a:cubicBezTo>
                <a:cubicBezTo>
                  <a:pt x="862" y="17895"/>
                  <a:pt x="145" y="16650"/>
                  <a:pt x="13" y="15350"/>
                </a:cubicBezTo>
                <a:lnTo>
                  <a:pt x="2" y="14852"/>
                </a:lnTo>
                <a:cubicBezTo>
                  <a:pt x="-12" y="14739"/>
                  <a:pt x="49" y="14627"/>
                  <a:pt x="170" y="14546"/>
                </a:cubicBezTo>
                <a:cubicBezTo>
                  <a:pt x="295" y="14462"/>
                  <a:pt x="469" y="14420"/>
                  <a:pt x="646" y="14429"/>
                </a:cubicBezTo>
                <a:lnTo>
                  <a:pt x="5990" y="14429"/>
                </a:lnTo>
                <a:cubicBezTo>
                  <a:pt x="6127" y="14434"/>
                  <a:pt x="6257" y="14472"/>
                  <a:pt x="6355" y="14535"/>
                </a:cubicBezTo>
                <a:cubicBezTo>
                  <a:pt x="6460" y="14603"/>
                  <a:pt x="6522" y="14695"/>
                  <a:pt x="6526" y="14791"/>
                </a:cubicBezTo>
                <a:cubicBezTo>
                  <a:pt x="6610" y="15121"/>
                  <a:pt x="6718" y="15448"/>
                  <a:pt x="6850" y="15771"/>
                </a:cubicBezTo>
                <a:cubicBezTo>
                  <a:pt x="6942" y="15998"/>
                  <a:pt x="7046" y="16223"/>
                  <a:pt x="7161" y="16445"/>
                </a:cubicBezTo>
                <a:cubicBezTo>
                  <a:pt x="7666" y="17125"/>
                  <a:pt x="8547" y="17608"/>
                  <a:pt x="9568" y="17834"/>
                </a:cubicBezTo>
                <a:cubicBezTo>
                  <a:pt x="10568" y="18055"/>
                  <a:pt x="11702" y="18029"/>
                  <a:pt x="12693" y="17662"/>
                </a:cubicBezTo>
                <a:cubicBezTo>
                  <a:pt x="14380" y="17037"/>
                  <a:pt x="14922" y="15695"/>
                  <a:pt x="14955" y="14403"/>
                </a:cubicBezTo>
                <a:cubicBezTo>
                  <a:pt x="14994" y="12890"/>
                  <a:pt x="14322" y="11313"/>
                  <a:pt x="12282" y="10703"/>
                </a:cubicBezTo>
                <a:cubicBezTo>
                  <a:pt x="11786" y="10554"/>
                  <a:pt x="11242" y="10487"/>
                  <a:pt x="10698" y="10509"/>
                </a:cubicBezTo>
                <a:cubicBezTo>
                  <a:pt x="10298" y="10525"/>
                  <a:pt x="9905" y="10589"/>
                  <a:pt x="9540" y="10698"/>
                </a:cubicBezTo>
                <a:lnTo>
                  <a:pt x="8545" y="11086"/>
                </a:lnTo>
                <a:cubicBezTo>
                  <a:pt x="8397" y="11157"/>
                  <a:pt x="8216" y="11191"/>
                  <a:pt x="8034" y="11182"/>
                </a:cubicBezTo>
                <a:cubicBezTo>
                  <a:pt x="7838" y="11172"/>
                  <a:pt x="7656" y="11114"/>
                  <a:pt x="7523" y="11019"/>
                </a:cubicBezTo>
                <a:lnTo>
                  <a:pt x="4907" y="8740"/>
                </a:lnTo>
                <a:cubicBezTo>
                  <a:pt x="4780" y="8645"/>
                  <a:pt x="4719" y="8520"/>
                  <a:pt x="4739" y="8394"/>
                </a:cubicBezTo>
                <a:cubicBezTo>
                  <a:pt x="4758" y="8276"/>
                  <a:pt x="4847" y="8168"/>
                  <a:pt x="4987" y="8092"/>
                </a:cubicBezTo>
                <a:lnTo>
                  <a:pt x="12302" y="3940"/>
                </a:lnTo>
                <a:cubicBezTo>
                  <a:pt x="12347" y="3901"/>
                  <a:pt x="12360" y="3851"/>
                  <a:pt x="12336" y="3805"/>
                </a:cubicBezTo>
                <a:cubicBezTo>
                  <a:pt x="12306" y="3747"/>
                  <a:pt x="12226" y="3707"/>
                  <a:pt x="12133" y="3705"/>
                </a:cubicBezTo>
                <a:close/>
              </a:path>
            </a:pathLst>
          </a:custGeom>
          <a:solidFill>
            <a:srgbClr val="F6F6F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795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DCEFCB-BCDD-86DF-CD36-5E4A2A5CDE66}"/>
              </a:ext>
            </a:extLst>
          </p:cNvPr>
          <p:cNvGrpSpPr/>
          <p:nvPr/>
        </p:nvGrpSpPr>
        <p:grpSpPr>
          <a:xfrm rot="20701186">
            <a:off x="3276367" y="1380995"/>
            <a:ext cx="2551757" cy="2546295"/>
            <a:chOff x="3279670" y="1146817"/>
            <a:chExt cx="2566795" cy="2561301"/>
          </a:xfrm>
          <a:solidFill>
            <a:srgbClr val="3E80B2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10B1F129-EB59-2E61-4D6B-E18254B3BED8}"/>
                </a:ext>
              </a:extLst>
            </p:cNvPr>
            <p:cNvSpPr/>
            <p:nvPr/>
          </p:nvSpPr>
          <p:spPr>
            <a:xfrm>
              <a:off x="3354706" y="1146817"/>
              <a:ext cx="1340729" cy="107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39" extrusionOk="0">
                  <a:moveTo>
                    <a:pt x="19265" y="1"/>
                  </a:moveTo>
                  <a:cubicBezTo>
                    <a:pt x="19231" y="-1"/>
                    <a:pt x="19197" y="8"/>
                    <a:pt x="19166" y="25"/>
                  </a:cubicBezTo>
                  <a:cubicBezTo>
                    <a:pt x="19083" y="71"/>
                    <a:pt x="19027" y="169"/>
                    <a:pt x="19027" y="283"/>
                  </a:cubicBezTo>
                  <a:lnTo>
                    <a:pt x="19027" y="1052"/>
                  </a:lnTo>
                  <a:cubicBezTo>
                    <a:pt x="14099" y="1169"/>
                    <a:pt x="9201" y="3550"/>
                    <a:pt x="5441" y="8227"/>
                  </a:cubicBezTo>
                  <a:cubicBezTo>
                    <a:pt x="2536" y="11841"/>
                    <a:pt x="724" y="16301"/>
                    <a:pt x="8" y="20969"/>
                  </a:cubicBezTo>
                  <a:cubicBezTo>
                    <a:pt x="-31" y="21212"/>
                    <a:pt x="86" y="21451"/>
                    <a:pt x="277" y="21520"/>
                  </a:cubicBezTo>
                  <a:cubicBezTo>
                    <a:pt x="497" y="21599"/>
                    <a:pt x="724" y="21428"/>
                    <a:pt x="770" y="21149"/>
                  </a:cubicBezTo>
                  <a:cubicBezTo>
                    <a:pt x="1459" y="16665"/>
                    <a:pt x="3197" y="12380"/>
                    <a:pt x="5988" y="8908"/>
                  </a:cubicBezTo>
                  <a:cubicBezTo>
                    <a:pt x="9598" y="4418"/>
                    <a:pt x="14300" y="2131"/>
                    <a:pt x="19030" y="2015"/>
                  </a:cubicBezTo>
                  <a:lnTo>
                    <a:pt x="19030" y="2865"/>
                  </a:lnTo>
                  <a:cubicBezTo>
                    <a:pt x="19033" y="2965"/>
                    <a:pt x="19076" y="3056"/>
                    <a:pt x="19143" y="3108"/>
                  </a:cubicBezTo>
                  <a:cubicBezTo>
                    <a:pt x="19213" y="3163"/>
                    <a:pt x="19301" y="3168"/>
                    <a:pt x="19376" y="3126"/>
                  </a:cubicBezTo>
                  <a:lnTo>
                    <a:pt x="21423" y="1849"/>
                  </a:lnTo>
                  <a:cubicBezTo>
                    <a:pt x="21503" y="1807"/>
                    <a:pt x="21556" y="1713"/>
                    <a:pt x="21562" y="1606"/>
                  </a:cubicBezTo>
                  <a:cubicBezTo>
                    <a:pt x="21569" y="1484"/>
                    <a:pt x="21513" y="1369"/>
                    <a:pt x="21423" y="1320"/>
                  </a:cubicBezTo>
                  <a:lnTo>
                    <a:pt x="19364" y="36"/>
                  </a:lnTo>
                  <a:cubicBezTo>
                    <a:pt x="19334" y="14"/>
                    <a:pt x="19299" y="2"/>
                    <a:pt x="19265" y="1"/>
                  </a:cubicBezTo>
                  <a:close/>
                </a:path>
              </a:pathLst>
            </a:custGeom>
            <a:grpFill/>
            <a:ln w="0" cap="flat" cmpd="dbl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795">
                <a:solidFill>
                  <a:schemeClr val="tx2"/>
                </a:solidFill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B9C049EA-FE79-68E3-9CFC-1CBC306CBDBE}"/>
                </a:ext>
              </a:extLst>
            </p:cNvPr>
            <p:cNvSpPr/>
            <p:nvPr/>
          </p:nvSpPr>
          <p:spPr>
            <a:xfrm>
              <a:off x="4771381" y="1221158"/>
              <a:ext cx="1075084" cy="132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91" extrusionOk="0">
                  <a:moveTo>
                    <a:pt x="393" y="7"/>
                  </a:moveTo>
                  <a:cubicBezTo>
                    <a:pt x="202" y="37"/>
                    <a:pt x="44" y="160"/>
                    <a:pt x="8" y="326"/>
                  </a:cubicBezTo>
                  <a:cubicBezTo>
                    <a:pt x="-39" y="543"/>
                    <a:pt x="143" y="750"/>
                    <a:pt x="411" y="783"/>
                  </a:cubicBezTo>
                  <a:cubicBezTo>
                    <a:pt x="4848" y="1498"/>
                    <a:pt x="9082" y="3250"/>
                    <a:pt x="12521" y="6045"/>
                  </a:cubicBezTo>
                  <a:cubicBezTo>
                    <a:pt x="16946" y="9642"/>
                    <a:pt x="19222" y="14310"/>
                    <a:pt x="19409" y="19022"/>
                  </a:cubicBezTo>
                  <a:lnTo>
                    <a:pt x="18691" y="19022"/>
                  </a:lnTo>
                  <a:cubicBezTo>
                    <a:pt x="18591" y="19026"/>
                    <a:pt x="18500" y="19070"/>
                    <a:pt x="18447" y="19140"/>
                  </a:cubicBezTo>
                  <a:cubicBezTo>
                    <a:pt x="18394" y="19210"/>
                    <a:pt x="18387" y="19297"/>
                    <a:pt x="18429" y="19372"/>
                  </a:cubicBezTo>
                  <a:lnTo>
                    <a:pt x="19706" y="21450"/>
                  </a:lnTo>
                  <a:cubicBezTo>
                    <a:pt x="19749" y="21532"/>
                    <a:pt x="19845" y="21586"/>
                    <a:pt x="19953" y="21591"/>
                  </a:cubicBezTo>
                  <a:cubicBezTo>
                    <a:pt x="20076" y="21597"/>
                    <a:pt x="20187" y="21542"/>
                    <a:pt x="20236" y="21450"/>
                  </a:cubicBezTo>
                  <a:lnTo>
                    <a:pt x="21523" y="19361"/>
                  </a:lnTo>
                  <a:cubicBezTo>
                    <a:pt x="21544" y="19331"/>
                    <a:pt x="21556" y="19297"/>
                    <a:pt x="21559" y="19263"/>
                  </a:cubicBezTo>
                  <a:cubicBezTo>
                    <a:pt x="21561" y="19229"/>
                    <a:pt x="21554" y="19195"/>
                    <a:pt x="21537" y="19163"/>
                  </a:cubicBezTo>
                  <a:cubicBezTo>
                    <a:pt x="21493" y="19077"/>
                    <a:pt x="21390" y="19022"/>
                    <a:pt x="21276" y="19022"/>
                  </a:cubicBezTo>
                  <a:lnTo>
                    <a:pt x="20395" y="19022"/>
                  </a:lnTo>
                  <a:cubicBezTo>
                    <a:pt x="20208" y="14109"/>
                    <a:pt x="17817" y="9241"/>
                    <a:pt x="13203" y="5491"/>
                  </a:cubicBezTo>
                  <a:cubicBezTo>
                    <a:pt x="9622" y="2580"/>
                    <a:pt x="5212" y="753"/>
                    <a:pt x="591" y="10"/>
                  </a:cubicBezTo>
                  <a:cubicBezTo>
                    <a:pt x="524" y="-2"/>
                    <a:pt x="457" y="-3"/>
                    <a:pt x="393" y="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795">
                <a:solidFill>
                  <a:schemeClr val="tx2"/>
                </a:solidFill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4FF38621-B295-D8CA-79B4-65052F1E8FBA}"/>
                </a:ext>
              </a:extLst>
            </p:cNvPr>
            <p:cNvSpPr/>
            <p:nvPr/>
          </p:nvSpPr>
          <p:spPr>
            <a:xfrm>
              <a:off x="3279670" y="2303477"/>
              <a:ext cx="1087283" cy="133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8" extrusionOk="0">
                  <a:moveTo>
                    <a:pt x="1592" y="1"/>
                  </a:moveTo>
                  <a:cubicBezTo>
                    <a:pt x="1471" y="-6"/>
                    <a:pt x="1358" y="50"/>
                    <a:pt x="1309" y="141"/>
                  </a:cubicBezTo>
                  <a:lnTo>
                    <a:pt x="35" y="2220"/>
                  </a:lnTo>
                  <a:cubicBezTo>
                    <a:pt x="14" y="2250"/>
                    <a:pt x="3" y="2283"/>
                    <a:pt x="0" y="2317"/>
                  </a:cubicBezTo>
                  <a:cubicBezTo>
                    <a:pt x="-2" y="2351"/>
                    <a:pt x="5" y="2385"/>
                    <a:pt x="21" y="2417"/>
                  </a:cubicBezTo>
                  <a:cubicBezTo>
                    <a:pt x="65" y="2502"/>
                    <a:pt x="167" y="2558"/>
                    <a:pt x="280" y="2557"/>
                  </a:cubicBezTo>
                  <a:lnTo>
                    <a:pt x="1081" y="2557"/>
                  </a:lnTo>
                  <a:cubicBezTo>
                    <a:pt x="1250" y="7465"/>
                    <a:pt x="3618" y="12331"/>
                    <a:pt x="8200" y="16077"/>
                  </a:cubicBezTo>
                  <a:cubicBezTo>
                    <a:pt x="11844" y="19056"/>
                    <a:pt x="16354" y="20890"/>
                    <a:pt x="21067" y="21588"/>
                  </a:cubicBezTo>
                  <a:cubicBezTo>
                    <a:pt x="21317" y="21594"/>
                    <a:pt x="21533" y="21445"/>
                    <a:pt x="21567" y="21242"/>
                  </a:cubicBezTo>
                  <a:cubicBezTo>
                    <a:pt x="21598" y="21056"/>
                    <a:pt x="21463" y="20877"/>
                    <a:pt x="21245" y="20816"/>
                  </a:cubicBezTo>
                  <a:cubicBezTo>
                    <a:pt x="16715" y="20146"/>
                    <a:pt x="12378" y="18388"/>
                    <a:pt x="8875" y="15526"/>
                  </a:cubicBezTo>
                  <a:cubicBezTo>
                    <a:pt x="4480" y="11932"/>
                    <a:pt x="2223" y="7265"/>
                    <a:pt x="2054" y="2557"/>
                  </a:cubicBezTo>
                  <a:lnTo>
                    <a:pt x="2837" y="2557"/>
                  </a:lnTo>
                  <a:cubicBezTo>
                    <a:pt x="2937" y="2553"/>
                    <a:pt x="3027" y="2509"/>
                    <a:pt x="3079" y="2440"/>
                  </a:cubicBezTo>
                  <a:cubicBezTo>
                    <a:pt x="3131" y="2370"/>
                    <a:pt x="3138" y="2283"/>
                    <a:pt x="3096" y="2208"/>
                  </a:cubicBezTo>
                  <a:lnTo>
                    <a:pt x="1833" y="141"/>
                  </a:lnTo>
                  <a:cubicBezTo>
                    <a:pt x="1792" y="61"/>
                    <a:pt x="1698" y="7"/>
                    <a:pt x="1592" y="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795">
                <a:solidFill>
                  <a:schemeClr val="tx2"/>
                </a:solidFill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A433CB4D-7198-8C51-8C93-B605D9C0664F}"/>
                </a:ext>
              </a:extLst>
            </p:cNvPr>
            <p:cNvSpPr/>
            <p:nvPr/>
          </p:nvSpPr>
          <p:spPr>
            <a:xfrm>
              <a:off x="4453271" y="2627340"/>
              <a:ext cx="1315223" cy="108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56" extrusionOk="0">
                  <a:moveTo>
                    <a:pt x="21231" y="9"/>
                  </a:moveTo>
                  <a:cubicBezTo>
                    <a:pt x="21009" y="-43"/>
                    <a:pt x="20794" y="143"/>
                    <a:pt x="20763" y="417"/>
                  </a:cubicBezTo>
                  <a:cubicBezTo>
                    <a:pt x="20063" y="4892"/>
                    <a:pt x="18291" y="9169"/>
                    <a:pt x="15444" y="12634"/>
                  </a:cubicBezTo>
                  <a:cubicBezTo>
                    <a:pt x="11875" y="16978"/>
                    <a:pt x="7256" y="19237"/>
                    <a:pt x="2581" y="19474"/>
                  </a:cubicBezTo>
                  <a:lnTo>
                    <a:pt x="2581" y="18700"/>
                  </a:lnTo>
                  <a:cubicBezTo>
                    <a:pt x="2578" y="18601"/>
                    <a:pt x="2535" y="18510"/>
                    <a:pt x="2466" y="18457"/>
                  </a:cubicBezTo>
                  <a:cubicBezTo>
                    <a:pt x="2394" y="18403"/>
                    <a:pt x="2305" y="18398"/>
                    <a:pt x="2229" y="18440"/>
                  </a:cubicBezTo>
                  <a:lnTo>
                    <a:pt x="143" y="19713"/>
                  </a:lnTo>
                  <a:cubicBezTo>
                    <a:pt x="62" y="19755"/>
                    <a:pt x="7" y="19849"/>
                    <a:pt x="1" y="19955"/>
                  </a:cubicBezTo>
                  <a:cubicBezTo>
                    <a:pt x="-6" y="20077"/>
                    <a:pt x="51" y="20191"/>
                    <a:pt x="143" y="20240"/>
                  </a:cubicBezTo>
                  <a:lnTo>
                    <a:pt x="2243" y="21520"/>
                  </a:lnTo>
                  <a:cubicBezTo>
                    <a:pt x="2274" y="21541"/>
                    <a:pt x="2307" y="21554"/>
                    <a:pt x="2341" y="21555"/>
                  </a:cubicBezTo>
                  <a:cubicBezTo>
                    <a:pt x="2375" y="21557"/>
                    <a:pt x="2410" y="21548"/>
                    <a:pt x="2442" y="21531"/>
                  </a:cubicBezTo>
                  <a:cubicBezTo>
                    <a:pt x="2527" y="21486"/>
                    <a:pt x="2584" y="21387"/>
                    <a:pt x="2584" y="21274"/>
                  </a:cubicBezTo>
                  <a:lnTo>
                    <a:pt x="2584" y="20434"/>
                  </a:lnTo>
                  <a:cubicBezTo>
                    <a:pt x="7460" y="20196"/>
                    <a:pt x="12279" y="17844"/>
                    <a:pt x="16002" y="13312"/>
                  </a:cubicBezTo>
                  <a:cubicBezTo>
                    <a:pt x="18965" y="9706"/>
                    <a:pt x="20812" y="5254"/>
                    <a:pt x="21541" y="596"/>
                  </a:cubicBezTo>
                  <a:cubicBezTo>
                    <a:pt x="21594" y="328"/>
                    <a:pt x="21454" y="60"/>
                    <a:pt x="21231" y="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795">
                <a:solidFill>
                  <a:schemeClr val="tx2"/>
                </a:solidFill>
              </a:endParaRPr>
            </a:p>
          </p:txBody>
        </p:sp>
      </p:grpSp>
      <p:sp>
        <p:nvSpPr>
          <p:cNvPr id="30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452372C0-BE59-5D50-B949-6BDBB4D18EE4}"/>
              </a:ext>
            </a:extLst>
          </p:cNvPr>
          <p:cNvSpPr txBox="1"/>
          <p:nvPr/>
        </p:nvSpPr>
        <p:spPr>
          <a:xfrm>
            <a:off x="4051867" y="2374017"/>
            <a:ext cx="999335" cy="585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938" tIns="18938" rIns="18938" bIns="1893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95" b="1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этапа </a:t>
            </a:r>
            <a:br>
              <a:rPr lang="ru-RU" sz="795" b="1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95" b="1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  <a:p>
            <a:pPr algn="ctr">
              <a:lnSpc>
                <a:spcPct val="150000"/>
              </a:lnSpc>
            </a:pPr>
            <a:r>
              <a:rPr lang="ru-RU" sz="795" b="1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BABC41-97CE-6D24-72EE-DC939289D9BB}"/>
              </a:ext>
            </a:extLst>
          </p:cNvPr>
          <p:cNvSpPr/>
          <p:nvPr/>
        </p:nvSpPr>
        <p:spPr>
          <a:xfrm>
            <a:off x="3779905" y="1856305"/>
            <a:ext cx="778002" cy="336570"/>
          </a:xfrm>
          <a:prstGeom prst="rect">
            <a:avLst/>
          </a:prstGeom>
          <a:noFill/>
        </p:spPr>
        <p:txBody>
          <a:bodyPr wrap="none" lIns="90904" tIns="45452" rIns="90904" bIns="45452">
            <a:spAutoFit/>
          </a:bodyPr>
          <a:lstStyle/>
          <a:p>
            <a:pPr algn="r"/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ЮНИОРЫ</a:t>
            </a:r>
            <a:b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РОСАТОМА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FB6D7AD-3733-5742-7C6D-84B5C689C56C}"/>
              </a:ext>
            </a:extLst>
          </p:cNvPr>
          <p:cNvGrpSpPr/>
          <p:nvPr/>
        </p:nvGrpSpPr>
        <p:grpSpPr>
          <a:xfrm>
            <a:off x="3563697" y="2265326"/>
            <a:ext cx="623852" cy="206410"/>
            <a:chOff x="522859" y="1023752"/>
            <a:chExt cx="707486" cy="2823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47D2365-F644-4052-3585-E0AD2F27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90" y="1023752"/>
              <a:ext cx="532277" cy="282371"/>
            </a:xfrm>
            <a:prstGeom prst="roundRect">
              <a:avLst>
                <a:gd name="adj" fmla="val 50000"/>
              </a:avLst>
            </a:prstGeom>
            <a:solidFill>
              <a:srgbClr val="6CACE4"/>
            </a:solidFill>
            <a:ln w="6350">
              <a:noFill/>
            </a:ln>
            <a:effectLst/>
          </p:spPr>
          <p:txBody>
            <a:bodyPr wrap="none" anchor="ctr"/>
            <a:lstStyle/>
            <a:p>
              <a:endParaRPr lang="en-US" sz="79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A188E0-5BED-E60B-33BA-4D05AB6A74D5}"/>
                </a:ext>
              </a:extLst>
            </p:cNvPr>
            <p:cNvSpPr txBox="1"/>
            <p:nvPr/>
          </p:nvSpPr>
          <p:spPr>
            <a:xfrm>
              <a:off x="522859" y="1031998"/>
              <a:ext cx="707486" cy="2727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ru-RU" sz="696" spc="-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10 -17 лет</a:t>
              </a:r>
              <a:endParaRPr lang="en-US" sz="696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7EB30BC-E0AA-0B2A-034D-007E3A1B1A37}"/>
              </a:ext>
            </a:extLst>
          </p:cNvPr>
          <p:cNvSpPr/>
          <p:nvPr/>
        </p:nvSpPr>
        <p:spPr>
          <a:xfrm>
            <a:off x="4538157" y="1859968"/>
            <a:ext cx="677604" cy="335041"/>
          </a:xfrm>
          <a:prstGeom prst="rect">
            <a:avLst/>
          </a:prstGeom>
          <a:noFill/>
        </p:spPr>
        <p:txBody>
          <a:bodyPr wrap="none" lIns="90904" tIns="45452" rIns="90904" bIns="45452">
            <a:spAutoFit/>
          </a:bodyPr>
          <a:lstStyle/>
          <a:p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</a:p>
          <a:p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КАДРЫ     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234467DD-430E-A661-78AD-7360D3C5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561" y="2265264"/>
            <a:ext cx="469356" cy="206411"/>
          </a:xfrm>
          <a:prstGeom prst="roundRect">
            <a:avLst>
              <a:gd name="adj" fmla="val 50000"/>
            </a:avLst>
          </a:prstGeom>
          <a:solidFill>
            <a:srgbClr val="025EA1"/>
          </a:solidFill>
          <a:ln w="6350">
            <a:noFill/>
          </a:ln>
          <a:effectLst/>
        </p:spPr>
        <p:txBody>
          <a:bodyPr wrap="none" anchor="ctr"/>
          <a:lstStyle/>
          <a:p>
            <a:endParaRPr lang="en-US" sz="9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2EAE9B-6B52-37AA-8DA6-5A0A784F7DA0}"/>
              </a:ext>
            </a:extLst>
          </p:cNvPr>
          <p:cNvSpPr txBox="1"/>
          <p:nvPr/>
        </p:nvSpPr>
        <p:spPr>
          <a:xfrm>
            <a:off x="4935229" y="2260151"/>
            <a:ext cx="618962" cy="2141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696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</a:t>
            </a:r>
            <a:r>
              <a:rPr lang="ru-RU" sz="795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en-US" sz="795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FF075D84-6995-C5E8-6DE6-775AD165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917" y="2839973"/>
            <a:ext cx="469356" cy="206411"/>
          </a:xfrm>
          <a:prstGeom prst="roundRect">
            <a:avLst>
              <a:gd name="adj" fmla="val 50000"/>
            </a:avLst>
          </a:prstGeom>
          <a:solidFill>
            <a:srgbClr val="003174"/>
          </a:solidFill>
          <a:ln w="6350">
            <a:noFill/>
          </a:ln>
          <a:effectLst/>
        </p:spPr>
        <p:txBody>
          <a:bodyPr wrap="none" anchor="ctr"/>
          <a:lstStyle/>
          <a:p>
            <a:endParaRPr lang="en-US" sz="9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A6744-0656-FE48-6FE2-BFC5B09A94E3}"/>
              </a:ext>
            </a:extLst>
          </p:cNvPr>
          <p:cNvSpPr txBox="1"/>
          <p:nvPr/>
        </p:nvSpPr>
        <p:spPr>
          <a:xfrm>
            <a:off x="3583022" y="2830496"/>
            <a:ext cx="618962" cy="21418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696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</a:t>
            </a:r>
            <a:r>
              <a:rPr lang="ru-RU" sz="795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en-US" sz="795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F75DD5F-0ADA-540E-F0B4-A876D935985D}"/>
              </a:ext>
            </a:extLst>
          </p:cNvPr>
          <p:cNvSpPr/>
          <p:nvPr/>
        </p:nvSpPr>
        <p:spPr>
          <a:xfrm>
            <a:off x="4521871" y="3153854"/>
            <a:ext cx="932581" cy="275376"/>
          </a:xfrm>
          <a:prstGeom prst="rect">
            <a:avLst/>
          </a:prstGeom>
          <a:noFill/>
        </p:spPr>
        <p:txBody>
          <a:bodyPr wrap="none" lIns="90904" tIns="45452" rIns="90904" bIns="45452">
            <a:spAutoFit/>
          </a:bodyPr>
          <a:lstStyle/>
          <a:p>
            <a:r>
              <a:rPr lang="ru-RU" sz="596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ПРОФЕССИОНАЛЫ</a:t>
            </a:r>
            <a:br>
              <a:rPr lang="ru-RU" sz="596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96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РОСАТОМА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4735435-9571-B2BB-4562-BD2372E9B382}"/>
              </a:ext>
            </a:extLst>
          </p:cNvPr>
          <p:cNvSpPr/>
          <p:nvPr/>
        </p:nvSpPr>
        <p:spPr>
          <a:xfrm>
            <a:off x="3732576" y="3092458"/>
            <a:ext cx="860261" cy="336570"/>
          </a:xfrm>
          <a:prstGeom prst="rect">
            <a:avLst/>
          </a:prstGeom>
          <a:noFill/>
        </p:spPr>
        <p:txBody>
          <a:bodyPr wrap="square" lIns="90904" tIns="45452" rIns="90904" bIns="45452">
            <a:spAutoFit/>
          </a:bodyPr>
          <a:lstStyle/>
          <a:p>
            <a:pPr algn="r"/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</a:p>
          <a:p>
            <a:pPr algn="r"/>
            <a:r>
              <a:rPr lang="ru-RU" sz="795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ПОКОЛЕНИЙ     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DE535E3-663B-D4DA-3FAC-59E69DD20B3F}"/>
              </a:ext>
            </a:extLst>
          </p:cNvPr>
          <p:cNvCxnSpPr>
            <a:cxnSpLocks/>
          </p:cNvCxnSpPr>
          <p:nvPr/>
        </p:nvCxnSpPr>
        <p:spPr>
          <a:xfrm>
            <a:off x="2972456" y="4548509"/>
            <a:ext cx="193621" cy="0"/>
          </a:xfrm>
          <a:prstGeom prst="straightConnector1">
            <a:avLst/>
          </a:prstGeom>
          <a:ln w="6350" cap="rnd">
            <a:solidFill>
              <a:srgbClr val="025EA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4116EC0-53EC-2F8F-0343-26D2710608B1}"/>
              </a:ext>
            </a:extLst>
          </p:cNvPr>
          <p:cNvCxnSpPr>
            <a:cxnSpLocks/>
          </p:cNvCxnSpPr>
          <p:nvPr/>
        </p:nvCxnSpPr>
        <p:spPr>
          <a:xfrm>
            <a:off x="5632428" y="4541765"/>
            <a:ext cx="193621" cy="0"/>
          </a:xfrm>
          <a:prstGeom prst="straightConnector1">
            <a:avLst/>
          </a:prstGeom>
          <a:ln w="6350" cap="rnd">
            <a:solidFill>
              <a:srgbClr val="025EA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2FD4ECC-45A6-4ADF-66BD-FBA42A4E0163}"/>
              </a:ext>
            </a:extLst>
          </p:cNvPr>
          <p:cNvSpPr/>
          <p:nvPr/>
        </p:nvSpPr>
        <p:spPr>
          <a:xfrm>
            <a:off x="-3555071" y="2722192"/>
            <a:ext cx="509047" cy="509047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C08524A-DDC9-34D5-C86E-FE67E1B24736}"/>
              </a:ext>
            </a:extLst>
          </p:cNvPr>
          <p:cNvSpPr/>
          <p:nvPr/>
        </p:nvSpPr>
        <p:spPr>
          <a:xfrm>
            <a:off x="-3555071" y="1930205"/>
            <a:ext cx="509047" cy="509047"/>
          </a:xfrm>
          <a:prstGeom prst="rect">
            <a:avLst/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F99857C-E175-63B3-5A9B-B13D382675AA}"/>
              </a:ext>
            </a:extLst>
          </p:cNvPr>
          <p:cNvSpPr/>
          <p:nvPr/>
        </p:nvSpPr>
        <p:spPr>
          <a:xfrm>
            <a:off x="-3555071" y="3514178"/>
            <a:ext cx="509047" cy="509047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8596029-1FDF-25BD-9611-0943552D0900}"/>
              </a:ext>
            </a:extLst>
          </p:cNvPr>
          <p:cNvSpPr/>
          <p:nvPr/>
        </p:nvSpPr>
        <p:spPr>
          <a:xfrm>
            <a:off x="-3555071" y="1138218"/>
            <a:ext cx="509047" cy="509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53ECFD0-BADD-0DAB-D7AF-5711F7B60829}"/>
              </a:ext>
            </a:extLst>
          </p:cNvPr>
          <p:cNvSpPr/>
          <p:nvPr/>
        </p:nvSpPr>
        <p:spPr>
          <a:xfrm>
            <a:off x="-3046024" y="1317065"/>
            <a:ext cx="330200" cy="33020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782474C-7511-F8BE-648F-39C8ABC7720E}"/>
              </a:ext>
            </a:extLst>
          </p:cNvPr>
          <p:cNvSpPr/>
          <p:nvPr/>
        </p:nvSpPr>
        <p:spPr>
          <a:xfrm>
            <a:off x="-2725513" y="1317065"/>
            <a:ext cx="330200" cy="3302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709DB71-B6DB-768D-9060-34A47E113388}"/>
              </a:ext>
            </a:extLst>
          </p:cNvPr>
          <p:cNvSpPr/>
          <p:nvPr/>
        </p:nvSpPr>
        <p:spPr>
          <a:xfrm>
            <a:off x="-2395574" y="1317065"/>
            <a:ext cx="330200" cy="330200"/>
          </a:xfrm>
          <a:prstGeom prst="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69E2817-5F13-9FAB-B2F1-D3DE45A424FA}"/>
              </a:ext>
            </a:extLst>
          </p:cNvPr>
          <p:cNvSpPr/>
          <p:nvPr/>
        </p:nvSpPr>
        <p:spPr>
          <a:xfrm>
            <a:off x="-2065636" y="1317065"/>
            <a:ext cx="330200" cy="3302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133DE3F-EAA1-3453-6C98-CF8F038F27B4}"/>
              </a:ext>
            </a:extLst>
          </p:cNvPr>
          <p:cNvSpPr/>
          <p:nvPr/>
        </p:nvSpPr>
        <p:spPr>
          <a:xfrm>
            <a:off x="-1745125" y="1317065"/>
            <a:ext cx="330200" cy="330200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892AFD2-7475-452C-19E3-CFB8C5F32254}"/>
              </a:ext>
            </a:extLst>
          </p:cNvPr>
          <p:cNvSpPr/>
          <p:nvPr/>
        </p:nvSpPr>
        <p:spPr>
          <a:xfrm>
            <a:off x="-1415186" y="1317065"/>
            <a:ext cx="330200" cy="330200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E91FE5C-FC2D-DC23-85BA-39E3CE0B6D86}"/>
              </a:ext>
            </a:extLst>
          </p:cNvPr>
          <p:cNvSpPr/>
          <p:nvPr/>
        </p:nvSpPr>
        <p:spPr>
          <a:xfrm>
            <a:off x="-1085247" y="1317065"/>
            <a:ext cx="330200" cy="3302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B0CC2FE-4207-0275-6475-58003809FC03}"/>
              </a:ext>
            </a:extLst>
          </p:cNvPr>
          <p:cNvSpPr/>
          <p:nvPr/>
        </p:nvSpPr>
        <p:spPr>
          <a:xfrm>
            <a:off x="-755308" y="1317065"/>
            <a:ext cx="330200" cy="3302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BCBAEC-53C3-C53E-E902-CDE1B088D766}"/>
              </a:ext>
            </a:extLst>
          </p:cNvPr>
          <p:cNvSpPr/>
          <p:nvPr/>
        </p:nvSpPr>
        <p:spPr>
          <a:xfrm>
            <a:off x="-425370" y="1317065"/>
            <a:ext cx="330200" cy="3302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D2A4B27-970A-E4E7-5E44-765529E5DCBE}"/>
              </a:ext>
            </a:extLst>
          </p:cNvPr>
          <p:cNvSpPr/>
          <p:nvPr/>
        </p:nvSpPr>
        <p:spPr>
          <a:xfrm>
            <a:off x="-3046024" y="2109052"/>
            <a:ext cx="330200" cy="330200"/>
          </a:xfrm>
          <a:prstGeom prst="rect">
            <a:avLst/>
          </a:prstGeom>
          <a:solidFill>
            <a:srgbClr val="1E4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6E83A61-0C17-BDD8-A455-3ABB24A2E1FD}"/>
              </a:ext>
            </a:extLst>
          </p:cNvPr>
          <p:cNvSpPr/>
          <p:nvPr/>
        </p:nvSpPr>
        <p:spPr>
          <a:xfrm>
            <a:off x="-2725513" y="2109052"/>
            <a:ext cx="330200" cy="330200"/>
          </a:xfrm>
          <a:prstGeom prst="rect">
            <a:avLst/>
          </a:prstGeom>
          <a:solidFill>
            <a:srgbClr val="3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8EEAF2E-25CC-BD2C-2798-6E5F6BEE3D8F}"/>
              </a:ext>
            </a:extLst>
          </p:cNvPr>
          <p:cNvSpPr/>
          <p:nvPr/>
        </p:nvSpPr>
        <p:spPr>
          <a:xfrm>
            <a:off x="-2395574" y="2109052"/>
            <a:ext cx="330200" cy="330200"/>
          </a:xfrm>
          <a:prstGeom prst="rect">
            <a:avLst/>
          </a:prstGeom>
          <a:solidFill>
            <a:srgbClr val="50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4EF733-5F2F-CE46-6E4A-50D977AC99E0}"/>
              </a:ext>
            </a:extLst>
          </p:cNvPr>
          <p:cNvSpPr/>
          <p:nvPr/>
        </p:nvSpPr>
        <p:spPr>
          <a:xfrm>
            <a:off x="-2065636" y="2109052"/>
            <a:ext cx="330200" cy="330200"/>
          </a:xfrm>
          <a:prstGeom prst="rect">
            <a:avLst/>
          </a:prstGeom>
          <a:solidFill>
            <a:srgbClr val="698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C6D5C27-016D-AEDC-DA96-C39F86C415B0}"/>
              </a:ext>
            </a:extLst>
          </p:cNvPr>
          <p:cNvSpPr/>
          <p:nvPr/>
        </p:nvSpPr>
        <p:spPr>
          <a:xfrm>
            <a:off x="-1745125" y="2109052"/>
            <a:ext cx="330200" cy="330200"/>
          </a:xfrm>
          <a:prstGeom prst="rect">
            <a:avLst/>
          </a:prstGeom>
          <a:solidFill>
            <a:srgbClr val="81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C0BAFFB-0E1D-6831-4990-42218D186AB8}"/>
              </a:ext>
            </a:extLst>
          </p:cNvPr>
          <p:cNvSpPr/>
          <p:nvPr/>
        </p:nvSpPr>
        <p:spPr>
          <a:xfrm>
            <a:off x="-1415186" y="2109052"/>
            <a:ext cx="330200" cy="330200"/>
          </a:xfrm>
          <a:prstGeom prst="rect">
            <a:avLst/>
          </a:prstGeom>
          <a:solidFill>
            <a:srgbClr val="9B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D912FCA-D790-623C-0A63-6DA5A0A4216B}"/>
              </a:ext>
            </a:extLst>
          </p:cNvPr>
          <p:cNvSpPr/>
          <p:nvPr/>
        </p:nvSpPr>
        <p:spPr>
          <a:xfrm>
            <a:off x="-1085247" y="2109052"/>
            <a:ext cx="330200" cy="330200"/>
          </a:xfrm>
          <a:prstGeom prst="rect">
            <a:avLst/>
          </a:prstGeom>
          <a:solidFill>
            <a:srgbClr val="B4C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627ED166-CC4C-CF57-6682-E389839C0980}"/>
              </a:ext>
            </a:extLst>
          </p:cNvPr>
          <p:cNvSpPr/>
          <p:nvPr/>
        </p:nvSpPr>
        <p:spPr>
          <a:xfrm>
            <a:off x="-755308" y="2109052"/>
            <a:ext cx="330200" cy="330200"/>
          </a:xfrm>
          <a:prstGeom prst="rect">
            <a:avLst/>
          </a:prstGeom>
          <a:solidFill>
            <a:srgbClr val="CD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58C3B56-7E82-F72B-4184-D02E325B0CCC}"/>
              </a:ext>
            </a:extLst>
          </p:cNvPr>
          <p:cNvSpPr/>
          <p:nvPr/>
        </p:nvSpPr>
        <p:spPr>
          <a:xfrm>
            <a:off x="-425370" y="2109052"/>
            <a:ext cx="330200" cy="330200"/>
          </a:xfrm>
          <a:prstGeom prst="rect">
            <a:avLst/>
          </a:prstGeom>
          <a:solidFill>
            <a:srgbClr val="E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1FA0D57-42D9-CF5C-51E1-6594E6519123}"/>
              </a:ext>
            </a:extLst>
          </p:cNvPr>
          <p:cNvSpPr/>
          <p:nvPr/>
        </p:nvSpPr>
        <p:spPr>
          <a:xfrm>
            <a:off x="-3046024" y="2900903"/>
            <a:ext cx="330200" cy="330200"/>
          </a:xfrm>
          <a:prstGeom prst="rect">
            <a:avLst/>
          </a:prstGeom>
          <a:solidFill>
            <a:srgbClr val="26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C86A148-CB89-5D4F-4ADE-1649B2F2DC66}"/>
              </a:ext>
            </a:extLst>
          </p:cNvPr>
          <p:cNvSpPr/>
          <p:nvPr/>
        </p:nvSpPr>
        <p:spPr>
          <a:xfrm>
            <a:off x="-2725513" y="2900903"/>
            <a:ext cx="330200" cy="330200"/>
          </a:xfrm>
          <a:prstGeom prst="rect">
            <a:avLst/>
          </a:prstGeom>
          <a:solidFill>
            <a:srgbClr val="3E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2E8E05A-42D5-D622-63DB-27039EB7C9A0}"/>
              </a:ext>
            </a:extLst>
          </p:cNvPr>
          <p:cNvSpPr/>
          <p:nvPr/>
        </p:nvSpPr>
        <p:spPr>
          <a:xfrm>
            <a:off x="-2395574" y="2900903"/>
            <a:ext cx="330200" cy="330200"/>
          </a:xfrm>
          <a:prstGeom prst="rect">
            <a:avLst/>
          </a:prstGeom>
          <a:solidFill>
            <a:srgbClr val="569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FDA7B4C-DB2D-6981-6251-FE6485A7B77D}"/>
              </a:ext>
            </a:extLst>
          </p:cNvPr>
          <p:cNvSpPr/>
          <p:nvPr/>
        </p:nvSpPr>
        <p:spPr>
          <a:xfrm>
            <a:off x="-2065636" y="2900903"/>
            <a:ext cx="330200" cy="330200"/>
          </a:xfrm>
          <a:prstGeom prst="rect">
            <a:avLst/>
          </a:prstGeom>
          <a:solidFill>
            <a:srgbClr val="6E9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C14DDDA-12C6-85B0-FAB9-3399D531ECFD}"/>
              </a:ext>
            </a:extLst>
          </p:cNvPr>
          <p:cNvSpPr/>
          <p:nvPr/>
        </p:nvSpPr>
        <p:spPr>
          <a:xfrm>
            <a:off x="-1745125" y="2900903"/>
            <a:ext cx="330200" cy="330200"/>
          </a:xfrm>
          <a:prstGeom prst="rect">
            <a:avLst/>
          </a:prstGeom>
          <a:solidFill>
            <a:srgbClr val="86A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33D2754-7924-85B7-CBEE-2947EE6C0096}"/>
              </a:ext>
            </a:extLst>
          </p:cNvPr>
          <p:cNvSpPr/>
          <p:nvPr/>
        </p:nvSpPr>
        <p:spPr>
          <a:xfrm>
            <a:off x="-1415186" y="2900903"/>
            <a:ext cx="330200" cy="330200"/>
          </a:xfrm>
          <a:prstGeom prst="rect">
            <a:avLst/>
          </a:prstGeom>
          <a:solidFill>
            <a:srgbClr val="9F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DA93A821-7C3F-B65B-9FC6-A3C8577E68CC}"/>
              </a:ext>
            </a:extLst>
          </p:cNvPr>
          <p:cNvSpPr/>
          <p:nvPr/>
        </p:nvSpPr>
        <p:spPr>
          <a:xfrm>
            <a:off x="-1085247" y="2900903"/>
            <a:ext cx="330200" cy="330200"/>
          </a:xfrm>
          <a:prstGeom prst="rect">
            <a:avLst/>
          </a:prstGeom>
          <a:solidFill>
            <a:srgbClr val="B7D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CD49323-FDF0-61FE-9577-46969B0B65F0}"/>
              </a:ext>
            </a:extLst>
          </p:cNvPr>
          <p:cNvSpPr/>
          <p:nvPr/>
        </p:nvSpPr>
        <p:spPr>
          <a:xfrm>
            <a:off x="-755308" y="2900903"/>
            <a:ext cx="330200" cy="330200"/>
          </a:xfrm>
          <a:prstGeom prst="rect">
            <a:avLst/>
          </a:prstGeom>
          <a:solidFill>
            <a:srgbClr val="CE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77FB64A-3C59-5D00-6881-EE09FE027F53}"/>
              </a:ext>
            </a:extLst>
          </p:cNvPr>
          <p:cNvSpPr/>
          <p:nvPr/>
        </p:nvSpPr>
        <p:spPr>
          <a:xfrm>
            <a:off x="-425370" y="2900903"/>
            <a:ext cx="330200" cy="330200"/>
          </a:xfrm>
          <a:prstGeom prst="rect">
            <a:avLst/>
          </a:prstGeom>
          <a:solidFill>
            <a:srgbClr val="E7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B9FD1F8-2F0F-5A6F-9372-EABF3C9BC7CD}"/>
              </a:ext>
            </a:extLst>
          </p:cNvPr>
          <p:cNvSpPr/>
          <p:nvPr/>
        </p:nvSpPr>
        <p:spPr>
          <a:xfrm>
            <a:off x="-3046024" y="3692754"/>
            <a:ext cx="330200" cy="330200"/>
          </a:xfrm>
          <a:prstGeom prst="rect">
            <a:avLst/>
          </a:prstGeom>
          <a:solidFill>
            <a:srgbClr val="7E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B264BFB9-AA52-A1D2-8703-D039BA4E5214}"/>
              </a:ext>
            </a:extLst>
          </p:cNvPr>
          <p:cNvSpPr/>
          <p:nvPr/>
        </p:nvSpPr>
        <p:spPr>
          <a:xfrm>
            <a:off x="-2725513" y="3692754"/>
            <a:ext cx="330200" cy="330200"/>
          </a:xfrm>
          <a:prstGeom prst="rect">
            <a:avLst/>
          </a:prstGeom>
          <a:solidFill>
            <a:srgbClr val="8CB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4C48ECB-28B2-9C21-C496-452FA11A6AAA}"/>
              </a:ext>
            </a:extLst>
          </p:cNvPr>
          <p:cNvSpPr/>
          <p:nvPr/>
        </p:nvSpPr>
        <p:spPr>
          <a:xfrm>
            <a:off x="-2395574" y="3692754"/>
            <a:ext cx="330200" cy="330200"/>
          </a:xfrm>
          <a:prstGeom prst="rect">
            <a:avLst/>
          </a:prstGeom>
          <a:solidFill>
            <a:srgbClr val="9B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B1D4A58-BE9D-2FF6-A1E2-FD9F80CC468C}"/>
              </a:ext>
            </a:extLst>
          </p:cNvPr>
          <p:cNvSpPr/>
          <p:nvPr/>
        </p:nvSpPr>
        <p:spPr>
          <a:xfrm>
            <a:off x="-2065636" y="3692754"/>
            <a:ext cx="330200" cy="330200"/>
          </a:xfrm>
          <a:prstGeom prst="rect">
            <a:avLst/>
          </a:prstGeom>
          <a:solidFill>
            <a:srgbClr val="A9C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627B71D-2D24-23D2-A74F-DF2C9D462CB5}"/>
              </a:ext>
            </a:extLst>
          </p:cNvPr>
          <p:cNvSpPr/>
          <p:nvPr/>
        </p:nvSpPr>
        <p:spPr>
          <a:xfrm>
            <a:off x="-1745125" y="3692754"/>
            <a:ext cx="330200" cy="330200"/>
          </a:xfrm>
          <a:prstGeom prst="rect">
            <a:avLst/>
          </a:prstGeom>
          <a:solidFill>
            <a:srgbClr val="B7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08D8A6C-7E14-95A8-1EC3-61F584D72E94}"/>
              </a:ext>
            </a:extLst>
          </p:cNvPr>
          <p:cNvSpPr/>
          <p:nvPr/>
        </p:nvSpPr>
        <p:spPr>
          <a:xfrm>
            <a:off x="-1415186" y="3692754"/>
            <a:ext cx="330200" cy="330200"/>
          </a:xfrm>
          <a:prstGeom prst="rect">
            <a:avLst/>
          </a:prstGeom>
          <a:solidFill>
            <a:srgbClr val="C5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4AF75CAE-881E-DFA7-875E-FFE1F01C4BAC}"/>
              </a:ext>
            </a:extLst>
          </p:cNvPr>
          <p:cNvSpPr/>
          <p:nvPr/>
        </p:nvSpPr>
        <p:spPr>
          <a:xfrm>
            <a:off x="-1085247" y="3692754"/>
            <a:ext cx="330200" cy="330200"/>
          </a:xfrm>
          <a:prstGeom prst="rect">
            <a:avLst/>
          </a:prstGeom>
          <a:solidFill>
            <a:srgbClr val="D4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32E6A0-EDA2-2010-69AD-DBF96D7F62B0}"/>
              </a:ext>
            </a:extLst>
          </p:cNvPr>
          <p:cNvSpPr/>
          <p:nvPr/>
        </p:nvSpPr>
        <p:spPr>
          <a:xfrm>
            <a:off x="-755308" y="3692754"/>
            <a:ext cx="330200" cy="330200"/>
          </a:xfrm>
          <a:prstGeom prst="rect">
            <a:avLst/>
          </a:prstGeom>
          <a:solidFill>
            <a:srgbClr val="E2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F317B5F-B84A-CC79-E9C4-576BCAB29904}"/>
              </a:ext>
            </a:extLst>
          </p:cNvPr>
          <p:cNvSpPr/>
          <p:nvPr/>
        </p:nvSpPr>
        <p:spPr>
          <a:xfrm>
            <a:off x="-425370" y="3692754"/>
            <a:ext cx="330200" cy="330200"/>
          </a:xfrm>
          <a:prstGeom prst="rect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F32F1B-C71E-CC1D-2262-A3AF5A567267}"/>
              </a:ext>
            </a:extLst>
          </p:cNvPr>
          <p:cNvSpPr/>
          <p:nvPr/>
        </p:nvSpPr>
        <p:spPr>
          <a:xfrm>
            <a:off x="-4252886" y="1138218"/>
            <a:ext cx="392170" cy="2904492"/>
          </a:xfrm>
          <a:prstGeom prst="rect">
            <a:avLst/>
          </a:prstGeom>
          <a:gradFill>
            <a:gsLst>
              <a:gs pos="0">
                <a:srgbClr val="15256D"/>
              </a:gs>
              <a:gs pos="100000">
                <a:srgbClr val="4495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знак завершения 88">
            <a:extLst>
              <a:ext uri="{FF2B5EF4-FFF2-40B4-BE49-F238E27FC236}">
                <a16:creationId xmlns:a16="http://schemas.microsoft.com/office/drawing/2014/main" id="{10E7799C-BC62-37CB-14FB-05DB5D1895DA}"/>
              </a:ext>
            </a:extLst>
          </p:cNvPr>
          <p:cNvSpPr/>
          <p:nvPr/>
        </p:nvSpPr>
        <p:spPr>
          <a:xfrm>
            <a:off x="5027035" y="2788976"/>
            <a:ext cx="469356" cy="187408"/>
          </a:xfrm>
          <a:prstGeom prst="flowChartTerminator">
            <a:avLst/>
          </a:prstGeom>
          <a:solidFill>
            <a:srgbClr val="B7D0E2"/>
          </a:solidFill>
          <a:ln>
            <a:solidFill>
              <a:srgbClr val="B7D0E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598871-E93E-3112-6D79-3732456DFD2C}"/>
              </a:ext>
            </a:extLst>
          </p:cNvPr>
          <p:cNvSpPr txBox="1"/>
          <p:nvPr/>
        </p:nvSpPr>
        <p:spPr>
          <a:xfrm>
            <a:off x="5032859" y="2783084"/>
            <a:ext cx="482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21+лет</a:t>
            </a:r>
          </a:p>
        </p:txBody>
      </p:sp>
    </p:spTree>
    <p:extLst>
      <p:ext uri="{BB962C8B-B14F-4D97-AF65-F5344CB8AC3E}">
        <p14:creationId xmlns:p14="http://schemas.microsoft.com/office/powerpoint/2010/main" val="3827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DA74BAF-F2B3-CC43-2FF4-9C076EEB7F0A}"/>
              </a:ext>
            </a:extLst>
          </p:cNvPr>
          <p:cNvSpPr txBox="1">
            <a:spLocks/>
          </p:cNvSpPr>
          <p:nvPr/>
        </p:nvSpPr>
        <p:spPr>
          <a:xfrm>
            <a:off x="487319" y="346656"/>
            <a:ext cx="7398456" cy="35610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Экосистема для развития и реализации потенциала педагогов и наставников</a:t>
            </a:r>
          </a:p>
        </p:txBody>
      </p:sp>
      <p:sp>
        <p:nvSpPr>
          <p:cNvPr id="4" name="Line 41">
            <a:extLst>
              <a:ext uri="{FF2B5EF4-FFF2-40B4-BE49-F238E27FC236}">
                <a16:creationId xmlns:a16="http://schemas.microsoft.com/office/drawing/2014/main" id="{229F46AD-E3F4-A574-0B19-946B1A9F3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585" y="2834539"/>
            <a:ext cx="1107724" cy="0"/>
          </a:xfrm>
          <a:prstGeom prst="line">
            <a:avLst/>
          </a:prstGeom>
          <a:noFill/>
          <a:ln w="12700" cap="flat">
            <a:solidFill>
              <a:srgbClr val="025EA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1">
            <a:extLst>
              <a:ext uri="{FF2B5EF4-FFF2-40B4-BE49-F238E27FC236}">
                <a16:creationId xmlns:a16="http://schemas.microsoft.com/office/drawing/2014/main" id="{217CE66B-81A5-9F76-3CBE-721E25432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1097" y="2834539"/>
            <a:ext cx="1101829" cy="0"/>
          </a:xfrm>
          <a:prstGeom prst="line">
            <a:avLst/>
          </a:prstGeom>
          <a:noFill/>
          <a:ln w="12700" cap="flat">
            <a:solidFill>
              <a:srgbClr val="025EA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47F8DE87-037D-8479-4195-3D01297DB577}"/>
              </a:ext>
            </a:extLst>
          </p:cNvPr>
          <p:cNvSpPr>
            <a:spLocks/>
          </p:cNvSpPr>
          <p:nvPr/>
        </p:nvSpPr>
        <p:spPr bwMode="auto">
          <a:xfrm>
            <a:off x="3187490" y="1586738"/>
            <a:ext cx="631819" cy="1041767"/>
          </a:xfrm>
          <a:custGeom>
            <a:avLst/>
            <a:gdLst>
              <a:gd name="T0" fmla="*/ 0 w 410"/>
              <a:gd name="T1" fmla="*/ 0 h 676"/>
              <a:gd name="T2" fmla="*/ 129 w 410"/>
              <a:gd name="T3" fmla="*/ 0 h 676"/>
              <a:gd name="T4" fmla="*/ 189 w 410"/>
              <a:gd name="T5" fmla="*/ 60 h 676"/>
              <a:gd name="T6" fmla="*/ 189 w 410"/>
              <a:gd name="T7" fmla="*/ 616 h 676"/>
              <a:gd name="T8" fmla="*/ 249 w 410"/>
              <a:gd name="T9" fmla="*/ 676 h 676"/>
              <a:gd name="T10" fmla="*/ 41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62" y="0"/>
                  <a:pt x="189" y="26"/>
                  <a:pt x="189" y="60"/>
                </a:cubicBezTo>
                <a:cubicBezTo>
                  <a:pt x="189" y="616"/>
                  <a:pt x="189" y="616"/>
                  <a:pt x="189" y="616"/>
                </a:cubicBezTo>
                <a:cubicBezTo>
                  <a:pt x="189" y="649"/>
                  <a:pt x="216" y="676"/>
                  <a:pt x="249" y="676"/>
                </a:cubicBezTo>
                <a:cubicBezTo>
                  <a:pt x="410" y="676"/>
                  <a:pt x="410" y="676"/>
                  <a:pt x="410" y="676"/>
                </a:cubicBezTo>
              </a:path>
            </a:pathLst>
          </a:custGeom>
          <a:noFill/>
          <a:ln w="12700" cap="flat">
            <a:solidFill>
              <a:srgbClr val="00307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40">
            <a:extLst>
              <a:ext uri="{FF2B5EF4-FFF2-40B4-BE49-F238E27FC236}">
                <a16:creationId xmlns:a16="http://schemas.microsoft.com/office/drawing/2014/main" id="{0E1F59F9-34F2-75AF-30D8-F6C6BCF32DEE}"/>
              </a:ext>
            </a:extLst>
          </p:cNvPr>
          <p:cNvSpPr>
            <a:spLocks/>
          </p:cNvSpPr>
          <p:nvPr/>
        </p:nvSpPr>
        <p:spPr bwMode="auto">
          <a:xfrm>
            <a:off x="5161098" y="1586738"/>
            <a:ext cx="631819" cy="1041767"/>
          </a:xfrm>
          <a:custGeom>
            <a:avLst/>
            <a:gdLst>
              <a:gd name="T0" fmla="*/ 410 w 410"/>
              <a:gd name="T1" fmla="*/ 0 h 676"/>
              <a:gd name="T2" fmla="*/ 281 w 410"/>
              <a:gd name="T3" fmla="*/ 0 h 676"/>
              <a:gd name="T4" fmla="*/ 221 w 410"/>
              <a:gd name="T5" fmla="*/ 60 h 676"/>
              <a:gd name="T6" fmla="*/ 221 w 410"/>
              <a:gd name="T7" fmla="*/ 616 h 676"/>
              <a:gd name="T8" fmla="*/ 161 w 410"/>
              <a:gd name="T9" fmla="*/ 676 h 676"/>
              <a:gd name="T10" fmla="*/ 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0"/>
                </a:moveTo>
                <a:cubicBezTo>
                  <a:pt x="281" y="0"/>
                  <a:pt x="281" y="0"/>
                  <a:pt x="281" y="0"/>
                </a:cubicBezTo>
                <a:cubicBezTo>
                  <a:pt x="248" y="0"/>
                  <a:pt x="221" y="26"/>
                  <a:pt x="221" y="60"/>
                </a:cubicBezTo>
                <a:cubicBezTo>
                  <a:pt x="221" y="616"/>
                  <a:pt x="221" y="616"/>
                  <a:pt x="221" y="616"/>
                </a:cubicBezTo>
                <a:cubicBezTo>
                  <a:pt x="221" y="649"/>
                  <a:pt x="194" y="676"/>
                  <a:pt x="161" y="676"/>
                </a:cubicBezTo>
                <a:cubicBezTo>
                  <a:pt x="0" y="676"/>
                  <a:pt x="0" y="676"/>
                  <a:pt x="0" y="676"/>
                </a:cubicBezTo>
              </a:path>
            </a:pathLst>
          </a:custGeom>
          <a:solidFill>
            <a:srgbClr val="FFFFFF"/>
          </a:solidFill>
          <a:ln w="12700" cap="flat">
            <a:solidFill>
              <a:srgbClr val="003174"/>
            </a:solidFill>
            <a:prstDash val="solid"/>
            <a:miter lim="800000"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95CB4A0C-8849-2974-B75D-4F64524BD2EC}"/>
              </a:ext>
            </a:extLst>
          </p:cNvPr>
          <p:cNvSpPr>
            <a:spLocks/>
          </p:cNvSpPr>
          <p:nvPr/>
        </p:nvSpPr>
        <p:spPr bwMode="auto">
          <a:xfrm>
            <a:off x="3187490" y="3037774"/>
            <a:ext cx="631819" cy="1041767"/>
          </a:xfrm>
          <a:custGeom>
            <a:avLst/>
            <a:gdLst>
              <a:gd name="T0" fmla="*/ 0 w 410"/>
              <a:gd name="T1" fmla="*/ 676 h 676"/>
              <a:gd name="T2" fmla="*/ 129 w 410"/>
              <a:gd name="T3" fmla="*/ 676 h 676"/>
              <a:gd name="T4" fmla="*/ 189 w 410"/>
              <a:gd name="T5" fmla="*/ 616 h 676"/>
              <a:gd name="T6" fmla="*/ 189 w 410"/>
              <a:gd name="T7" fmla="*/ 60 h 676"/>
              <a:gd name="T8" fmla="*/ 249 w 410"/>
              <a:gd name="T9" fmla="*/ 0 h 676"/>
              <a:gd name="T10" fmla="*/ 41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676"/>
                </a:moveTo>
                <a:cubicBezTo>
                  <a:pt x="129" y="676"/>
                  <a:pt x="129" y="676"/>
                  <a:pt x="129" y="676"/>
                </a:cubicBezTo>
                <a:cubicBezTo>
                  <a:pt x="162" y="676"/>
                  <a:pt x="189" y="650"/>
                  <a:pt x="189" y="61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27"/>
                  <a:pt x="216" y="0"/>
                  <a:pt x="249" y="0"/>
                </a:cubicBezTo>
                <a:cubicBezTo>
                  <a:pt x="410" y="0"/>
                  <a:pt x="410" y="0"/>
                  <a:pt x="410" y="0"/>
                </a:cubicBezTo>
              </a:path>
            </a:pathLst>
          </a:custGeom>
          <a:noFill/>
          <a:ln w="12700" cap="flat">
            <a:solidFill>
              <a:srgbClr val="6CACE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8D13DD38-3EDF-A608-582B-3198C6331077}"/>
              </a:ext>
            </a:extLst>
          </p:cNvPr>
          <p:cNvSpPr>
            <a:spLocks/>
          </p:cNvSpPr>
          <p:nvPr/>
        </p:nvSpPr>
        <p:spPr bwMode="auto">
          <a:xfrm>
            <a:off x="5161098" y="3037774"/>
            <a:ext cx="631819" cy="1041767"/>
          </a:xfrm>
          <a:custGeom>
            <a:avLst/>
            <a:gdLst>
              <a:gd name="T0" fmla="*/ 410 w 410"/>
              <a:gd name="T1" fmla="*/ 676 h 676"/>
              <a:gd name="T2" fmla="*/ 281 w 410"/>
              <a:gd name="T3" fmla="*/ 676 h 676"/>
              <a:gd name="T4" fmla="*/ 221 w 410"/>
              <a:gd name="T5" fmla="*/ 616 h 676"/>
              <a:gd name="T6" fmla="*/ 221 w 410"/>
              <a:gd name="T7" fmla="*/ 60 h 676"/>
              <a:gd name="T8" fmla="*/ 161 w 410"/>
              <a:gd name="T9" fmla="*/ 0 h 676"/>
              <a:gd name="T10" fmla="*/ 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676"/>
                </a:moveTo>
                <a:cubicBezTo>
                  <a:pt x="281" y="676"/>
                  <a:pt x="281" y="676"/>
                  <a:pt x="281" y="676"/>
                </a:cubicBezTo>
                <a:cubicBezTo>
                  <a:pt x="248" y="676"/>
                  <a:pt x="221" y="650"/>
                  <a:pt x="221" y="61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27"/>
                  <a:pt x="194" y="0"/>
                  <a:pt x="16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flat">
            <a:solidFill>
              <a:srgbClr val="6CACE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51DDFB5F-8438-7BEB-0599-66D1DB1F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90" y="2093078"/>
            <a:ext cx="1482131" cy="148292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95">
            <a:extLst>
              <a:ext uri="{FF2B5EF4-FFF2-40B4-BE49-F238E27FC236}">
                <a16:creationId xmlns:a16="http://schemas.microsoft.com/office/drawing/2014/main" id="{2224553C-2705-F191-AA5D-21D6D66D266A}"/>
              </a:ext>
            </a:extLst>
          </p:cNvPr>
          <p:cNvSpPr/>
          <p:nvPr/>
        </p:nvSpPr>
        <p:spPr>
          <a:xfrm>
            <a:off x="4111647" y="2534308"/>
            <a:ext cx="751215" cy="650532"/>
          </a:xfrm>
          <a:custGeom>
            <a:avLst/>
            <a:gdLst>
              <a:gd name="connsiteX0" fmla="*/ 213199 w 751215"/>
              <a:gd name="connsiteY0" fmla="*/ 434911 h 650532"/>
              <a:gd name="connsiteX1" fmla="*/ 226772 w 751215"/>
              <a:gd name="connsiteY1" fmla="*/ 434911 h 650532"/>
              <a:gd name="connsiteX2" fmla="*/ 226772 w 751215"/>
              <a:gd name="connsiteY2" fmla="*/ 449723 h 650532"/>
              <a:gd name="connsiteX3" fmla="*/ 139164 w 751215"/>
              <a:gd name="connsiteY3" fmla="*/ 537363 h 650532"/>
              <a:gd name="connsiteX4" fmla="*/ 165076 w 751215"/>
              <a:gd name="connsiteY4" fmla="*/ 542300 h 650532"/>
              <a:gd name="connsiteX5" fmla="*/ 174948 w 751215"/>
              <a:gd name="connsiteY5" fmla="*/ 553410 h 650532"/>
              <a:gd name="connsiteX6" fmla="*/ 163842 w 751215"/>
              <a:gd name="connsiteY6" fmla="*/ 562050 h 650532"/>
              <a:gd name="connsiteX7" fmla="*/ 162608 w 751215"/>
              <a:gd name="connsiteY7" fmla="*/ 562050 h 650532"/>
              <a:gd name="connsiteX8" fmla="*/ 115719 w 751215"/>
              <a:gd name="connsiteY8" fmla="*/ 555878 h 650532"/>
              <a:gd name="connsiteX9" fmla="*/ 107082 w 751215"/>
              <a:gd name="connsiteY9" fmla="*/ 547238 h 650532"/>
              <a:gd name="connsiteX10" fmla="*/ 100912 w 751215"/>
              <a:gd name="connsiteY10" fmla="*/ 499098 h 650532"/>
              <a:gd name="connsiteX11" fmla="*/ 110784 w 751215"/>
              <a:gd name="connsiteY11" fmla="*/ 487988 h 650532"/>
              <a:gd name="connsiteX12" fmla="*/ 121889 w 751215"/>
              <a:gd name="connsiteY12" fmla="*/ 496629 h 650532"/>
              <a:gd name="connsiteX13" fmla="*/ 125591 w 751215"/>
              <a:gd name="connsiteY13" fmla="*/ 523785 h 650532"/>
              <a:gd name="connsiteX14" fmla="*/ 524458 w 751215"/>
              <a:gd name="connsiteY14" fmla="*/ 434911 h 650532"/>
              <a:gd name="connsiteX15" fmla="*/ 539264 w 751215"/>
              <a:gd name="connsiteY15" fmla="*/ 434911 h 650532"/>
              <a:gd name="connsiteX16" fmla="*/ 626865 w 751215"/>
              <a:gd name="connsiteY16" fmla="*/ 522542 h 650532"/>
              <a:gd name="connsiteX17" fmla="*/ 630566 w 751215"/>
              <a:gd name="connsiteY17" fmla="*/ 496623 h 650532"/>
              <a:gd name="connsiteX18" fmla="*/ 642904 w 751215"/>
              <a:gd name="connsiteY18" fmla="*/ 487983 h 650532"/>
              <a:gd name="connsiteX19" fmla="*/ 650307 w 751215"/>
              <a:gd name="connsiteY19" fmla="*/ 500326 h 650532"/>
              <a:gd name="connsiteX20" fmla="*/ 644138 w 751215"/>
              <a:gd name="connsiteY20" fmla="*/ 545993 h 650532"/>
              <a:gd name="connsiteX21" fmla="*/ 635501 w 751215"/>
              <a:gd name="connsiteY21" fmla="*/ 555867 h 650532"/>
              <a:gd name="connsiteX22" fmla="*/ 588616 w 751215"/>
              <a:gd name="connsiteY22" fmla="*/ 560804 h 650532"/>
              <a:gd name="connsiteX23" fmla="*/ 587382 w 751215"/>
              <a:gd name="connsiteY23" fmla="*/ 560804 h 650532"/>
              <a:gd name="connsiteX24" fmla="*/ 577512 w 751215"/>
              <a:gd name="connsiteY24" fmla="*/ 553399 h 650532"/>
              <a:gd name="connsiteX25" fmla="*/ 586149 w 751215"/>
              <a:gd name="connsiteY25" fmla="*/ 541056 h 650532"/>
              <a:gd name="connsiteX26" fmla="*/ 612059 w 751215"/>
              <a:gd name="connsiteY26" fmla="*/ 537353 h 650532"/>
              <a:gd name="connsiteX27" fmla="*/ 524458 w 751215"/>
              <a:gd name="connsiteY27" fmla="*/ 449722 h 650532"/>
              <a:gd name="connsiteX28" fmla="*/ 524458 w 751215"/>
              <a:gd name="connsiteY28" fmla="*/ 434911 h 650532"/>
              <a:gd name="connsiteX29" fmla="*/ 706701 w 751215"/>
              <a:gd name="connsiteY29" fmla="*/ 240507 h 650532"/>
              <a:gd name="connsiteX30" fmla="*/ 721539 w 751215"/>
              <a:gd name="connsiteY30" fmla="*/ 242967 h 650532"/>
              <a:gd name="connsiteX31" fmla="*/ 749979 w 751215"/>
              <a:gd name="connsiteY31" fmla="*/ 279868 h 650532"/>
              <a:gd name="connsiteX32" fmla="*/ 749979 w 751215"/>
              <a:gd name="connsiteY32" fmla="*/ 281098 h 650532"/>
              <a:gd name="connsiteX33" fmla="*/ 751215 w 751215"/>
              <a:gd name="connsiteY33" fmla="*/ 283559 h 650532"/>
              <a:gd name="connsiteX34" fmla="*/ 751215 w 751215"/>
              <a:gd name="connsiteY34" fmla="*/ 287249 h 650532"/>
              <a:gd name="connsiteX35" fmla="*/ 751215 w 751215"/>
              <a:gd name="connsiteY35" fmla="*/ 288479 h 650532"/>
              <a:gd name="connsiteX36" fmla="*/ 751215 w 751215"/>
              <a:gd name="connsiteY36" fmla="*/ 289709 h 650532"/>
              <a:gd name="connsiteX37" fmla="*/ 749979 w 751215"/>
              <a:gd name="connsiteY37" fmla="*/ 293399 h 650532"/>
              <a:gd name="connsiteX38" fmla="*/ 721539 w 751215"/>
              <a:gd name="connsiteY38" fmla="*/ 330300 h 650532"/>
              <a:gd name="connsiteX39" fmla="*/ 712884 w 751215"/>
              <a:gd name="connsiteY39" fmla="*/ 333990 h 650532"/>
              <a:gd name="connsiteX40" fmla="*/ 706701 w 751215"/>
              <a:gd name="connsiteY40" fmla="*/ 331530 h 650532"/>
              <a:gd name="connsiteX41" fmla="*/ 704228 w 751215"/>
              <a:gd name="connsiteY41" fmla="*/ 318000 h 650532"/>
              <a:gd name="connsiteX42" fmla="*/ 720303 w 751215"/>
              <a:gd name="connsiteY42" fmla="*/ 297089 h 650532"/>
              <a:gd name="connsiteX43" fmla="*/ 596654 w 751215"/>
              <a:gd name="connsiteY43" fmla="*/ 297089 h 650532"/>
              <a:gd name="connsiteX44" fmla="*/ 585525 w 751215"/>
              <a:gd name="connsiteY44" fmla="*/ 287249 h 650532"/>
              <a:gd name="connsiteX45" fmla="*/ 596654 w 751215"/>
              <a:gd name="connsiteY45" fmla="*/ 276178 h 650532"/>
              <a:gd name="connsiteX46" fmla="*/ 720303 w 751215"/>
              <a:gd name="connsiteY46" fmla="*/ 276178 h 650532"/>
              <a:gd name="connsiteX47" fmla="*/ 704228 w 751215"/>
              <a:gd name="connsiteY47" fmla="*/ 255268 h 650532"/>
              <a:gd name="connsiteX48" fmla="*/ 706701 w 751215"/>
              <a:gd name="connsiteY48" fmla="*/ 240507 h 650532"/>
              <a:gd name="connsiteX49" fmla="*/ 45750 w 751215"/>
              <a:gd name="connsiteY49" fmla="*/ 240507 h 650532"/>
              <a:gd name="connsiteX50" fmla="*/ 46987 w 751215"/>
              <a:gd name="connsiteY50" fmla="*/ 255268 h 650532"/>
              <a:gd name="connsiteX51" fmla="*/ 32149 w 751215"/>
              <a:gd name="connsiteY51" fmla="*/ 276178 h 650532"/>
              <a:gd name="connsiteX52" fmla="*/ 155798 w 751215"/>
              <a:gd name="connsiteY52" fmla="*/ 276178 h 650532"/>
              <a:gd name="connsiteX53" fmla="*/ 165690 w 751215"/>
              <a:gd name="connsiteY53" fmla="*/ 287249 h 650532"/>
              <a:gd name="connsiteX54" fmla="*/ 155798 w 751215"/>
              <a:gd name="connsiteY54" fmla="*/ 297089 h 650532"/>
              <a:gd name="connsiteX55" fmla="*/ 32149 w 751215"/>
              <a:gd name="connsiteY55" fmla="*/ 297089 h 650532"/>
              <a:gd name="connsiteX56" fmla="*/ 46987 w 751215"/>
              <a:gd name="connsiteY56" fmla="*/ 318000 h 650532"/>
              <a:gd name="connsiteX57" fmla="*/ 45750 w 751215"/>
              <a:gd name="connsiteY57" fmla="*/ 331530 h 650532"/>
              <a:gd name="connsiteX58" fmla="*/ 39568 w 751215"/>
              <a:gd name="connsiteY58" fmla="*/ 333990 h 650532"/>
              <a:gd name="connsiteX59" fmla="*/ 30912 w 751215"/>
              <a:gd name="connsiteY59" fmla="*/ 330300 h 650532"/>
              <a:gd name="connsiteX60" fmla="*/ 2473 w 751215"/>
              <a:gd name="connsiteY60" fmla="*/ 293399 h 650532"/>
              <a:gd name="connsiteX61" fmla="*/ 0 w 751215"/>
              <a:gd name="connsiteY61" fmla="*/ 290939 h 650532"/>
              <a:gd name="connsiteX62" fmla="*/ 0 w 751215"/>
              <a:gd name="connsiteY62" fmla="*/ 289709 h 650532"/>
              <a:gd name="connsiteX63" fmla="*/ 0 w 751215"/>
              <a:gd name="connsiteY63" fmla="*/ 287249 h 650532"/>
              <a:gd name="connsiteX64" fmla="*/ 0 w 751215"/>
              <a:gd name="connsiteY64" fmla="*/ 283559 h 650532"/>
              <a:gd name="connsiteX65" fmla="*/ 2473 w 751215"/>
              <a:gd name="connsiteY65" fmla="*/ 281098 h 650532"/>
              <a:gd name="connsiteX66" fmla="*/ 30912 w 751215"/>
              <a:gd name="connsiteY66" fmla="*/ 242967 h 650532"/>
              <a:gd name="connsiteX67" fmla="*/ 45750 w 751215"/>
              <a:gd name="connsiteY67" fmla="*/ 240507 h 650532"/>
              <a:gd name="connsiteX68" fmla="*/ 342110 w 751215"/>
              <a:gd name="connsiteY68" fmla="*/ 176915 h 650532"/>
              <a:gd name="connsiteX69" fmla="*/ 287524 w 751215"/>
              <a:gd name="connsiteY69" fmla="*/ 185616 h 650532"/>
              <a:gd name="connsiteX70" fmla="*/ 265193 w 751215"/>
              <a:gd name="connsiteY70" fmla="*/ 190589 h 650532"/>
              <a:gd name="connsiteX71" fmla="*/ 247824 w 751215"/>
              <a:gd name="connsiteY71" fmla="*/ 216693 h 650532"/>
              <a:gd name="connsiteX72" fmla="*/ 247824 w 751215"/>
              <a:gd name="connsiteY72" fmla="*/ 322356 h 650532"/>
              <a:gd name="connsiteX73" fmla="*/ 256509 w 751215"/>
              <a:gd name="connsiteY73" fmla="*/ 342246 h 650532"/>
              <a:gd name="connsiteX74" fmla="*/ 285042 w 751215"/>
              <a:gd name="connsiteY74" fmla="*/ 369594 h 650532"/>
              <a:gd name="connsiteX75" fmla="*/ 265193 w 751215"/>
              <a:gd name="connsiteY75" fmla="*/ 239069 h 650532"/>
              <a:gd name="connsiteX76" fmla="*/ 273877 w 751215"/>
              <a:gd name="connsiteY76" fmla="*/ 227881 h 650532"/>
              <a:gd name="connsiteX77" fmla="*/ 286283 w 751215"/>
              <a:gd name="connsiteY77" fmla="*/ 236583 h 650532"/>
              <a:gd name="connsiteX78" fmla="*/ 307373 w 751215"/>
              <a:gd name="connsiteY78" fmla="*/ 388240 h 650532"/>
              <a:gd name="connsiteX79" fmla="*/ 443839 w 751215"/>
              <a:gd name="connsiteY79" fmla="*/ 388240 h 650532"/>
              <a:gd name="connsiteX80" fmla="*/ 466170 w 751215"/>
              <a:gd name="connsiteY80" fmla="*/ 234097 h 650532"/>
              <a:gd name="connsiteX81" fmla="*/ 477335 w 751215"/>
              <a:gd name="connsiteY81" fmla="*/ 225395 h 650532"/>
              <a:gd name="connsiteX82" fmla="*/ 487260 w 751215"/>
              <a:gd name="connsiteY82" fmla="*/ 236583 h 650532"/>
              <a:gd name="connsiteX83" fmla="*/ 467411 w 751215"/>
              <a:gd name="connsiteY83" fmla="*/ 369594 h 650532"/>
              <a:gd name="connsiteX84" fmla="*/ 495944 w 751215"/>
              <a:gd name="connsiteY84" fmla="*/ 342246 h 650532"/>
              <a:gd name="connsiteX85" fmla="*/ 503388 w 751215"/>
              <a:gd name="connsiteY85" fmla="*/ 322356 h 650532"/>
              <a:gd name="connsiteX86" fmla="*/ 503388 w 751215"/>
              <a:gd name="connsiteY86" fmla="*/ 216693 h 650532"/>
              <a:gd name="connsiteX87" fmla="*/ 487260 w 751215"/>
              <a:gd name="connsiteY87" fmla="*/ 190589 h 650532"/>
              <a:gd name="connsiteX88" fmla="*/ 463689 w 751215"/>
              <a:gd name="connsiteY88" fmla="*/ 185616 h 650532"/>
              <a:gd name="connsiteX89" fmla="*/ 410343 w 751215"/>
              <a:gd name="connsiteY89" fmla="*/ 176915 h 650532"/>
              <a:gd name="connsiteX90" fmla="*/ 409102 w 751215"/>
              <a:gd name="connsiteY90" fmla="*/ 176915 h 650532"/>
              <a:gd name="connsiteX91" fmla="*/ 391734 w 751215"/>
              <a:gd name="connsiteY91" fmla="*/ 196804 h 650532"/>
              <a:gd name="connsiteX92" fmla="*/ 405381 w 751215"/>
              <a:gd name="connsiteY92" fmla="*/ 311168 h 650532"/>
              <a:gd name="connsiteX93" fmla="*/ 399178 w 751215"/>
              <a:gd name="connsiteY93" fmla="*/ 329815 h 650532"/>
              <a:gd name="connsiteX94" fmla="*/ 383050 w 751215"/>
              <a:gd name="connsiteY94" fmla="*/ 347218 h 650532"/>
              <a:gd name="connsiteX95" fmla="*/ 369403 w 751215"/>
              <a:gd name="connsiteY95" fmla="*/ 347218 h 650532"/>
              <a:gd name="connsiteX96" fmla="*/ 352035 w 751215"/>
              <a:gd name="connsiteY96" fmla="*/ 329815 h 650532"/>
              <a:gd name="connsiteX97" fmla="*/ 345832 w 751215"/>
              <a:gd name="connsiteY97" fmla="*/ 311168 h 650532"/>
              <a:gd name="connsiteX98" fmla="*/ 359478 w 751215"/>
              <a:gd name="connsiteY98" fmla="*/ 196804 h 650532"/>
              <a:gd name="connsiteX99" fmla="*/ 343351 w 751215"/>
              <a:gd name="connsiteY99" fmla="*/ 176915 h 650532"/>
              <a:gd name="connsiteX100" fmla="*/ 342110 w 751215"/>
              <a:gd name="connsiteY100" fmla="*/ 157025 h 650532"/>
              <a:gd name="connsiteX101" fmla="*/ 410343 w 751215"/>
              <a:gd name="connsiteY101" fmla="*/ 157025 h 650532"/>
              <a:gd name="connsiteX102" fmla="*/ 469892 w 751215"/>
              <a:gd name="connsiteY102" fmla="*/ 165727 h 650532"/>
              <a:gd name="connsiteX103" fmla="*/ 493463 w 751215"/>
              <a:gd name="connsiteY103" fmla="*/ 171942 h 650532"/>
              <a:gd name="connsiteX104" fmla="*/ 524478 w 751215"/>
              <a:gd name="connsiteY104" fmla="*/ 216693 h 650532"/>
              <a:gd name="connsiteX105" fmla="*/ 524478 w 751215"/>
              <a:gd name="connsiteY105" fmla="*/ 322356 h 650532"/>
              <a:gd name="connsiteX106" fmla="*/ 509591 w 751215"/>
              <a:gd name="connsiteY106" fmla="*/ 357163 h 650532"/>
              <a:gd name="connsiteX107" fmla="*/ 462448 w 751215"/>
              <a:gd name="connsiteY107" fmla="*/ 401914 h 650532"/>
              <a:gd name="connsiteX108" fmla="*/ 462448 w 751215"/>
              <a:gd name="connsiteY108" fmla="*/ 640588 h 650532"/>
              <a:gd name="connsiteX109" fmla="*/ 452523 w 751215"/>
              <a:gd name="connsiteY109" fmla="*/ 650532 h 650532"/>
              <a:gd name="connsiteX110" fmla="*/ 442599 w 751215"/>
              <a:gd name="connsiteY110" fmla="*/ 640588 h 650532"/>
              <a:gd name="connsiteX111" fmla="*/ 442599 w 751215"/>
              <a:gd name="connsiteY111" fmla="*/ 408129 h 650532"/>
              <a:gd name="connsiteX112" fmla="*/ 388012 w 751215"/>
              <a:gd name="connsiteY112" fmla="*/ 408129 h 650532"/>
              <a:gd name="connsiteX113" fmla="*/ 388012 w 751215"/>
              <a:gd name="connsiteY113" fmla="*/ 640588 h 650532"/>
              <a:gd name="connsiteX114" fmla="*/ 376847 w 751215"/>
              <a:gd name="connsiteY114" fmla="*/ 650532 h 650532"/>
              <a:gd name="connsiteX115" fmla="*/ 366922 w 751215"/>
              <a:gd name="connsiteY115" fmla="*/ 640588 h 650532"/>
              <a:gd name="connsiteX116" fmla="*/ 366922 w 751215"/>
              <a:gd name="connsiteY116" fmla="*/ 408129 h 650532"/>
              <a:gd name="connsiteX117" fmla="*/ 309854 w 751215"/>
              <a:gd name="connsiteY117" fmla="*/ 408129 h 650532"/>
              <a:gd name="connsiteX118" fmla="*/ 309854 w 751215"/>
              <a:gd name="connsiteY118" fmla="*/ 640588 h 650532"/>
              <a:gd name="connsiteX119" fmla="*/ 298689 w 751215"/>
              <a:gd name="connsiteY119" fmla="*/ 650532 h 650532"/>
              <a:gd name="connsiteX120" fmla="*/ 288764 w 751215"/>
              <a:gd name="connsiteY120" fmla="*/ 640588 h 650532"/>
              <a:gd name="connsiteX121" fmla="*/ 288764 w 751215"/>
              <a:gd name="connsiteY121" fmla="*/ 401914 h 650532"/>
              <a:gd name="connsiteX122" fmla="*/ 241621 w 751215"/>
              <a:gd name="connsiteY122" fmla="*/ 357163 h 650532"/>
              <a:gd name="connsiteX123" fmla="*/ 226734 w 751215"/>
              <a:gd name="connsiteY123" fmla="*/ 322356 h 650532"/>
              <a:gd name="connsiteX124" fmla="*/ 226734 w 751215"/>
              <a:gd name="connsiteY124" fmla="*/ 216693 h 650532"/>
              <a:gd name="connsiteX125" fmla="*/ 257749 w 751215"/>
              <a:gd name="connsiteY125" fmla="*/ 171942 h 650532"/>
              <a:gd name="connsiteX126" fmla="*/ 258990 w 751215"/>
              <a:gd name="connsiteY126" fmla="*/ 171942 h 650532"/>
              <a:gd name="connsiteX127" fmla="*/ 282561 w 751215"/>
              <a:gd name="connsiteY127" fmla="*/ 165727 h 650532"/>
              <a:gd name="connsiteX128" fmla="*/ 342110 w 751215"/>
              <a:gd name="connsiteY128" fmla="*/ 157025 h 650532"/>
              <a:gd name="connsiteX129" fmla="*/ 375616 w 751215"/>
              <a:gd name="connsiteY129" fmla="*/ 20980 h 650532"/>
              <a:gd name="connsiteX130" fmla="*/ 332436 w 751215"/>
              <a:gd name="connsiteY130" fmla="*/ 64175 h 650532"/>
              <a:gd name="connsiteX131" fmla="*/ 375616 w 751215"/>
              <a:gd name="connsiteY131" fmla="*/ 107369 h 650532"/>
              <a:gd name="connsiteX132" fmla="*/ 418795 w 751215"/>
              <a:gd name="connsiteY132" fmla="*/ 64175 h 650532"/>
              <a:gd name="connsiteX133" fmla="*/ 375616 w 751215"/>
              <a:gd name="connsiteY133" fmla="*/ 20980 h 650532"/>
              <a:gd name="connsiteX134" fmla="*/ 588616 w 751215"/>
              <a:gd name="connsiteY134" fmla="*/ 12463 h 650532"/>
              <a:gd name="connsiteX135" fmla="*/ 635501 w 751215"/>
              <a:gd name="connsiteY135" fmla="*/ 18635 h 650532"/>
              <a:gd name="connsiteX136" fmla="*/ 644138 w 751215"/>
              <a:gd name="connsiteY136" fmla="*/ 28511 h 650532"/>
              <a:gd name="connsiteX137" fmla="*/ 650307 w 751215"/>
              <a:gd name="connsiteY137" fmla="*/ 74187 h 650532"/>
              <a:gd name="connsiteX138" fmla="*/ 641670 w 751215"/>
              <a:gd name="connsiteY138" fmla="*/ 86531 h 650532"/>
              <a:gd name="connsiteX139" fmla="*/ 640437 w 751215"/>
              <a:gd name="connsiteY139" fmla="*/ 86531 h 650532"/>
              <a:gd name="connsiteX140" fmla="*/ 630566 w 751215"/>
              <a:gd name="connsiteY140" fmla="*/ 77890 h 650532"/>
              <a:gd name="connsiteX141" fmla="*/ 626865 w 751215"/>
              <a:gd name="connsiteY141" fmla="*/ 50732 h 650532"/>
              <a:gd name="connsiteX142" fmla="*/ 539264 w 751215"/>
              <a:gd name="connsiteY142" fmla="*/ 139614 h 650532"/>
              <a:gd name="connsiteX143" fmla="*/ 531861 w 751215"/>
              <a:gd name="connsiteY143" fmla="*/ 143317 h 650532"/>
              <a:gd name="connsiteX144" fmla="*/ 524458 w 751215"/>
              <a:gd name="connsiteY144" fmla="*/ 139614 h 650532"/>
              <a:gd name="connsiteX145" fmla="*/ 524458 w 751215"/>
              <a:gd name="connsiteY145" fmla="*/ 124800 h 650532"/>
              <a:gd name="connsiteX146" fmla="*/ 612059 w 751215"/>
              <a:gd name="connsiteY146" fmla="*/ 37153 h 650532"/>
              <a:gd name="connsiteX147" fmla="*/ 586149 w 751215"/>
              <a:gd name="connsiteY147" fmla="*/ 33449 h 650532"/>
              <a:gd name="connsiteX148" fmla="*/ 577512 w 751215"/>
              <a:gd name="connsiteY148" fmla="*/ 22339 h 650532"/>
              <a:gd name="connsiteX149" fmla="*/ 588616 w 751215"/>
              <a:gd name="connsiteY149" fmla="*/ 12463 h 650532"/>
              <a:gd name="connsiteX150" fmla="*/ 162608 w 751215"/>
              <a:gd name="connsiteY150" fmla="*/ 12463 h 650532"/>
              <a:gd name="connsiteX151" fmla="*/ 174948 w 751215"/>
              <a:gd name="connsiteY151" fmla="*/ 22339 h 650532"/>
              <a:gd name="connsiteX152" fmla="*/ 166310 w 751215"/>
              <a:gd name="connsiteY152" fmla="*/ 33449 h 650532"/>
              <a:gd name="connsiteX153" fmla="*/ 139164 w 751215"/>
              <a:gd name="connsiteY153" fmla="*/ 37153 h 650532"/>
              <a:gd name="connsiteX154" fmla="*/ 226772 w 751215"/>
              <a:gd name="connsiteY154" fmla="*/ 124800 h 650532"/>
              <a:gd name="connsiteX155" fmla="*/ 226772 w 751215"/>
              <a:gd name="connsiteY155" fmla="*/ 139614 h 650532"/>
              <a:gd name="connsiteX156" fmla="*/ 219369 w 751215"/>
              <a:gd name="connsiteY156" fmla="*/ 143317 h 650532"/>
              <a:gd name="connsiteX157" fmla="*/ 213199 w 751215"/>
              <a:gd name="connsiteY157" fmla="*/ 139614 h 650532"/>
              <a:gd name="connsiteX158" fmla="*/ 124357 w 751215"/>
              <a:gd name="connsiteY158" fmla="*/ 50732 h 650532"/>
              <a:gd name="connsiteX159" fmla="*/ 121889 w 751215"/>
              <a:gd name="connsiteY159" fmla="*/ 77890 h 650532"/>
              <a:gd name="connsiteX160" fmla="*/ 110784 w 751215"/>
              <a:gd name="connsiteY160" fmla="*/ 86531 h 650532"/>
              <a:gd name="connsiteX161" fmla="*/ 109550 w 751215"/>
              <a:gd name="connsiteY161" fmla="*/ 86531 h 650532"/>
              <a:gd name="connsiteX162" fmla="*/ 100912 w 751215"/>
              <a:gd name="connsiteY162" fmla="*/ 74187 h 650532"/>
              <a:gd name="connsiteX163" fmla="*/ 107082 w 751215"/>
              <a:gd name="connsiteY163" fmla="*/ 28511 h 650532"/>
              <a:gd name="connsiteX164" fmla="*/ 115719 w 751215"/>
              <a:gd name="connsiteY164" fmla="*/ 19870 h 650532"/>
              <a:gd name="connsiteX165" fmla="*/ 375616 w 751215"/>
              <a:gd name="connsiteY165" fmla="*/ 0 h 650532"/>
              <a:gd name="connsiteX166" fmla="*/ 439768 w 751215"/>
              <a:gd name="connsiteY166" fmla="*/ 64175 h 650532"/>
              <a:gd name="connsiteX167" fmla="*/ 375616 w 751215"/>
              <a:gd name="connsiteY167" fmla="*/ 127115 h 650532"/>
              <a:gd name="connsiteX168" fmla="*/ 312697 w 751215"/>
              <a:gd name="connsiteY168" fmla="*/ 64175 h 650532"/>
              <a:gd name="connsiteX169" fmla="*/ 375616 w 751215"/>
              <a:gd name="connsiteY169" fmla="*/ 0 h 65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51215" h="650532">
                <a:moveTo>
                  <a:pt x="213199" y="434911"/>
                </a:moveTo>
                <a:cubicBezTo>
                  <a:pt x="216901" y="431208"/>
                  <a:pt x="223071" y="431208"/>
                  <a:pt x="226772" y="434911"/>
                </a:cubicBezTo>
                <a:cubicBezTo>
                  <a:pt x="231708" y="438614"/>
                  <a:pt x="231708" y="446020"/>
                  <a:pt x="226772" y="449723"/>
                </a:cubicBezTo>
                <a:lnTo>
                  <a:pt x="139164" y="537363"/>
                </a:lnTo>
                <a:lnTo>
                  <a:pt x="165076" y="542300"/>
                </a:lnTo>
                <a:cubicBezTo>
                  <a:pt x="171246" y="542300"/>
                  <a:pt x="174948" y="547238"/>
                  <a:pt x="174948" y="553410"/>
                </a:cubicBezTo>
                <a:cubicBezTo>
                  <a:pt x="173714" y="558347"/>
                  <a:pt x="168778" y="562050"/>
                  <a:pt x="163842" y="562050"/>
                </a:cubicBezTo>
                <a:lnTo>
                  <a:pt x="162608" y="562050"/>
                </a:lnTo>
                <a:lnTo>
                  <a:pt x="115719" y="555878"/>
                </a:lnTo>
                <a:cubicBezTo>
                  <a:pt x="112017" y="554644"/>
                  <a:pt x="108316" y="550941"/>
                  <a:pt x="107082" y="547238"/>
                </a:cubicBezTo>
                <a:lnTo>
                  <a:pt x="100912" y="499098"/>
                </a:lnTo>
                <a:cubicBezTo>
                  <a:pt x="99678" y="494160"/>
                  <a:pt x="104614" y="489223"/>
                  <a:pt x="110784" y="487988"/>
                </a:cubicBezTo>
                <a:cubicBezTo>
                  <a:pt x="115719" y="486754"/>
                  <a:pt x="120655" y="491691"/>
                  <a:pt x="121889" y="496629"/>
                </a:cubicBezTo>
                <a:lnTo>
                  <a:pt x="125591" y="523785"/>
                </a:lnTo>
                <a:close/>
                <a:moveTo>
                  <a:pt x="524458" y="434911"/>
                </a:moveTo>
                <a:cubicBezTo>
                  <a:pt x="528159" y="431208"/>
                  <a:pt x="535562" y="431208"/>
                  <a:pt x="539264" y="434911"/>
                </a:cubicBezTo>
                <a:lnTo>
                  <a:pt x="626865" y="522542"/>
                </a:lnTo>
                <a:lnTo>
                  <a:pt x="630566" y="496623"/>
                </a:lnTo>
                <a:cubicBezTo>
                  <a:pt x="631800" y="491686"/>
                  <a:pt x="636735" y="486749"/>
                  <a:pt x="642904" y="487983"/>
                </a:cubicBezTo>
                <a:cubicBezTo>
                  <a:pt x="647839" y="489218"/>
                  <a:pt x="651541" y="494155"/>
                  <a:pt x="650307" y="500326"/>
                </a:cubicBezTo>
                <a:lnTo>
                  <a:pt x="644138" y="545993"/>
                </a:lnTo>
                <a:cubicBezTo>
                  <a:pt x="644138" y="550930"/>
                  <a:pt x="640437" y="554633"/>
                  <a:pt x="635501" y="555867"/>
                </a:cubicBezTo>
                <a:lnTo>
                  <a:pt x="588616" y="560804"/>
                </a:lnTo>
                <a:cubicBezTo>
                  <a:pt x="588616" y="560804"/>
                  <a:pt x="588616" y="560804"/>
                  <a:pt x="587382" y="560804"/>
                </a:cubicBezTo>
                <a:cubicBezTo>
                  <a:pt x="582447" y="560804"/>
                  <a:pt x="577512" y="558336"/>
                  <a:pt x="577512" y="553399"/>
                </a:cubicBezTo>
                <a:cubicBezTo>
                  <a:pt x="576278" y="547227"/>
                  <a:pt x="579980" y="542290"/>
                  <a:pt x="586149" y="541056"/>
                </a:cubicBezTo>
                <a:lnTo>
                  <a:pt x="612059" y="537353"/>
                </a:lnTo>
                <a:lnTo>
                  <a:pt x="524458" y="449722"/>
                </a:lnTo>
                <a:cubicBezTo>
                  <a:pt x="520756" y="446019"/>
                  <a:pt x="520756" y="438613"/>
                  <a:pt x="524458" y="434911"/>
                </a:cubicBezTo>
                <a:close/>
                <a:moveTo>
                  <a:pt x="706701" y="240507"/>
                </a:moveTo>
                <a:cubicBezTo>
                  <a:pt x="711647" y="238047"/>
                  <a:pt x="717830" y="238047"/>
                  <a:pt x="721539" y="242967"/>
                </a:cubicBezTo>
                <a:lnTo>
                  <a:pt x="749979" y="279868"/>
                </a:lnTo>
                <a:cubicBezTo>
                  <a:pt x="749979" y="279868"/>
                  <a:pt x="749979" y="279868"/>
                  <a:pt x="749979" y="281098"/>
                </a:cubicBezTo>
                <a:cubicBezTo>
                  <a:pt x="749979" y="281098"/>
                  <a:pt x="749979" y="282328"/>
                  <a:pt x="751215" y="283559"/>
                </a:cubicBezTo>
                <a:cubicBezTo>
                  <a:pt x="751215" y="284789"/>
                  <a:pt x="751215" y="284789"/>
                  <a:pt x="751215" y="287249"/>
                </a:cubicBezTo>
                <a:lnTo>
                  <a:pt x="751215" y="288479"/>
                </a:lnTo>
                <a:lnTo>
                  <a:pt x="751215" y="289709"/>
                </a:lnTo>
                <a:cubicBezTo>
                  <a:pt x="749979" y="290939"/>
                  <a:pt x="749979" y="292169"/>
                  <a:pt x="749979" y="293399"/>
                </a:cubicBezTo>
                <a:lnTo>
                  <a:pt x="721539" y="330300"/>
                </a:lnTo>
                <a:cubicBezTo>
                  <a:pt x="719066" y="332760"/>
                  <a:pt x="715357" y="333990"/>
                  <a:pt x="712884" y="333990"/>
                </a:cubicBezTo>
                <a:cubicBezTo>
                  <a:pt x="710411" y="333990"/>
                  <a:pt x="707938" y="333990"/>
                  <a:pt x="706701" y="331530"/>
                </a:cubicBezTo>
                <a:cubicBezTo>
                  <a:pt x="701755" y="329070"/>
                  <a:pt x="700519" y="321690"/>
                  <a:pt x="704228" y="318000"/>
                </a:cubicBezTo>
                <a:lnTo>
                  <a:pt x="720303" y="297089"/>
                </a:lnTo>
                <a:lnTo>
                  <a:pt x="596654" y="297089"/>
                </a:lnTo>
                <a:cubicBezTo>
                  <a:pt x="590471" y="297089"/>
                  <a:pt x="585525" y="292169"/>
                  <a:pt x="585525" y="287249"/>
                </a:cubicBezTo>
                <a:cubicBezTo>
                  <a:pt x="585525" y="281098"/>
                  <a:pt x="590471" y="276178"/>
                  <a:pt x="596654" y="276178"/>
                </a:cubicBezTo>
                <a:lnTo>
                  <a:pt x="720303" y="276178"/>
                </a:lnTo>
                <a:lnTo>
                  <a:pt x="704228" y="255268"/>
                </a:lnTo>
                <a:cubicBezTo>
                  <a:pt x="701755" y="250347"/>
                  <a:pt x="701755" y="244197"/>
                  <a:pt x="706701" y="240507"/>
                </a:cubicBezTo>
                <a:close/>
                <a:moveTo>
                  <a:pt x="45750" y="240507"/>
                </a:moveTo>
                <a:cubicBezTo>
                  <a:pt x="49460" y="244197"/>
                  <a:pt x="50696" y="250347"/>
                  <a:pt x="46987" y="255268"/>
                </a:cubicBezTo>
                <a:lnTo>
                  <a:pt x="32149" y="276178"/>
                </a:lnTo>
                <a:lnTo>
                  <a:pt x="155798" y="276178"/>
                </a:lnTo>
                <a:cubicBezTo>
                  <a:pt x="161981" y="276178"/>
                  <a:pt x="165690" y="281098"/>
                  <a:pt x="165690" y="287249"/>
                </a:cubicBezTo>
                <a:cubicBezTo>
                  <a:pt x="165690" y="293399"/>
                  <a:pt x="161981" y="297089"/>
                  <a:pt x="155798" y="297089"/>
                </a:cubicBezTo>
                <a:lnTo>
                  <a:pt x="32149" y="297089"/>
                </a:lnTo>
                <a:lnTo>
                  <a:pt x="46987" y="318000"/>
                </a:lnTo>
                <a:cubicBezTo>
                  <a:pt x="50696" y="321690"/>
                  <a:pt x="49460" y="329070"/>
                  <a:pt x="45750" y="331530"/>
                </a:cubicBezTo>
                <a:cubicBezTo>
                  <a:pt x="43277" y="333990"/>
                  <a:pt x="40804" y="333990"/>
                  <a:pt x="39568" y="333990"/>
                </a:cubicBezTo>
                <a:cubicBezTo>
                  <a:pt x="34622" y="333990"/>
                  <a:pt x="32149" y="332760"/>
                  <a:pt x="30912" y="330300"/>
                </a:cubicBezTo>
                <a:lnTo>
                  <a:pt x="2473" y="293399"/>
                </a:lnTo>
                <a:cubicBezTo>
                  <a:pt x="1236" y="292169"/>
                  <a:pt x="1236" y="290939"/>
                  <a:pt x="0" y="290939"/>
                </a:cubicBezTo>
                <a:lnTo>
                  <a:pt x="0" y="289709"/>
                </a:lnTo>
                <a:cubicBezTo>
                  <a:pt x="0" y="288479"/>
                  <a:pt x="0" y="287249"/>
                  <a:pt x="0" y="287249"/>
                </a:cubicBezTo>
                <a:cubicBezTo>
                  <a:pt x="0" y="286019"/>
                  <a:pt x="0" y="284789"/>
                  <a:pt x="0" y="283559"/>
                </a:cubicBezTo>
                <a:cubicBezTo>
                  <a:pt x="1236" y="282328"/>
                  <a:pt x="1236" y="281098"/>
                  <a:pt x="2473" y="281098"/>
                </a:cubicBezTo>
                <a:lnTo>
                  <a:pt x="30912" y="242967"/>
                </a:lnTo>
                <a:cubicBezTo>
                  <a:pt x="34622" y="238047"/>
                  <a:pt x="40804" y="238047"/>
                  <a:pt x="45750" y="240507"/>
                </a:cubicBezTo>
                <a:close/>
                <a:moveTo>
                  <a:pt x="342110" y="176915"/>
                </a:moveTo>
                <a:cubicBezTo>
                  <a:pt x="323501" y="176915"/>
                  <a:pt x="306133" y="180644"/>
                  <a:pt x="287524" y="185616"/>
                </a:cubicBezTo>
                <a:lnTo>
                  <a:pt x="265193" y="190589"/>
                </a:lnTo>
                <a:cubicBezTo>
                  <a:pt x="255268" y="195561"/>
                  <a:pt x="247824" y="204263"/>
                  <a:pt x="247824" y="216693"/>
                </a:cubicBezTo>
                <a:lnTo>
                  <a:pt x="247824" y="322356"/>
                </a:lnTo>
                <a:cubicBezTo>
                  <a:pt x="247824" y="329815"/>
                  <a:pt x="251546" y="337273"/>
                  <a:pt x="256509" y="342246"/>
                </a:cubicBezTo>
                <a:lnTo>
                  <a:pt x="285042" y="369594"/>
                </a:lnTo>
                <a:lnTo>
                  <a:pt x="265193" y="239069"/>
                </a:lnTo>
                <a:cubicBezTo>
                  <a:pt x="265193" y="234097"/>
                  <a:pt x="268915" y="227881"/>
                  <a:pt x="273877" y="227881"/>
                </a:cubicBezTo>
                <a:cubicBezTo>
                  <a:pt x="280080" y="226638"/>
                  <a:pt x="285042" y="230367"/>
                  <a:pt x="286283" y="236583"/>
                </a:cubicBezTo>
                <a:lnTo>
                  <a:pt x="307373" y="388240"/>
                </a:lnTo>
                <a:lnTo>
                  <a:pt x="443839" y="388240"/>
                </a:lnTo>
                <a:lnTo>
                  <a:pt x="466170" y="234097"/>
                </a:lnTo>
                <a:cubicBezTo>
                  <a:pt x="467411" y="227881"/>
                  <a:pt x="472373" y="224152"/>
                  <a:pt x="477335" y="225395"/>
                </a:cubicBezTo>
                <a:cubicBezTo>
                  <a:pt x="483538" y="225395"/>
                  <a:pt x="488501" y="231611"/>
                  <a:pt x="487260" y="236583"/>
                </a:cubicBezTo>
                <a:lnTo>
                  <a:pt x="467411" y="369594"/>
                </a:lnTo>
                <a:lnTo>
                  <a:pt x="495944" y="342246"/>
                </a:lnTo>
                <a:cubicBezTo>
                  <a:pt x="500907" y="337273"/>
                  <a:pt x="503388" y="329815"/>
                  <a:pt x="503388" y="322356"/>
                </a:cubicBezTo>
                <a:lnTo>
                  <a:pt x="503388" y="216693"/>
                </a:lnTo>
                <a:cubicBezTo>
                  <a:pt x="503388" y="204263"/>
                  <a:pt x="497185" y="195561"/>
                  <a:pt x="487260" y="190589"/>
                </a:cubicBezTo>
                <a:lnTo>
                  <a:pt x="463689" y="185616"/>
                </a:lnTo>
                <a:cubicBezTo>
                  <a:pt x="446320" y="180644"/>
                  <a:pt x="427711" y="176915"/>
                  <a:pt x="410343" y="176915"/>
                </a:cubicBezTo>
                <a:lnTo>
                  <a:pt x="409102" y="176915"/>
                </a:lnTo>
                <a:cubicBezTo>
                  <a:pt x="405381" y="186859"/>
                  <a:pt x="399178" y="193075"/>
                  <a:pt x="391734" y="196804"/>
                </a:cubicBezTo>
                <a:lnTo>
                  <a:pt x="405381" y="311168"/>
                </a:lnTo>
                <a:cubicBezTo>
                  <a:pt x="406621" y="317384"/>
                  <a:pt x="404140" y="324842"/>
                  <a:pt x="399178" y="329815"/>
                </a:cubicBezTo>
                <a:lnTo>
                  <a:pt x="383050" y="347218"/>
                </a:lnTo>
                <a:cubicBezTo>
                  <a:pt x="378087" y="350947"/>
                  <a:pt x="371884" y="350947"/>
                  <a:pt x="369403" y="347218"/>
                </a:cubicBezTo>
                <a:lnTo>
                  <a:pt x="352035" y="329815"/>
                </a:lnTo>
                <a:cubicBezTo>
                  <a:pt x="347072" y="324842"/>
                  <a:pt x="345832" y="317384"/>
                  <a:pt x="345832" y="311168"/>
                </a:cubicBezTo>
                <a:lnTo>
                  <a:pt x="359478" y="196804"/>
                </a:lnTo>
                <a:cubicBezTo>
                  <a:pt x="352035" y="193075"/>
                  <a:pt x="345832" y="185616"/>
                  <a:pt x="343351" y="176915"/>
                </a:cubicBezTo>
                <a:close/>
                <a:moveTo>
                  <a:pt x="342110" y="157025"/>
                </a:moveTo>
                <a:lnTo>
                  <a:pt x="410343" y="157025"/>
                </a:lnTo>
                <a:cubicBezTo>
                  <a:pt x="430193" y="157025"/>
                  <a:pt x="450042" y="159511"/>
                  <a:pt x="469892" y="165727"/>
                </a:cubicBezTo>
                <a:lnTo>
                  <a:pt x="493463" y="171942"/>
                </a:lnTo>
                <a:cubicBezTo>
                  <a:pt x="512072" y="179401"/>
                  <a:pt x="524478" y="196804"/>
                  <a:pt x="524478" y="216693"/>
                </a:cubicBezTo>
                <a:lnTo>
                  <a:pt x="524478" y="322356"/>
                </a:lnTo>
                <a:cubicBezTo>
                  <a:pt x="524478" y="336030"/>
                  <a:pt x="519516" y="348461"/>
                  <a:pt x="509591" y="357163"/>
                </a:cubicBezTo>
                <a:lnTo>
                  <a:pt x="462448" y="401914"/>
                </a:lnTo>
                <a:lnTo>
                  <a:pt x="462448" y="640588"/>
                </a:lnTo>
                <a:cubicBezTo>
                  <a:pt x="462448" y="646803"/>
                  <a:pt x="458726" y="650532"/>
                  <a:pt x="452523" y="650532"/>
                </a:cubicBezTo>
                <a:cubicBezTo>
                  <a:pt x="447561" y="650532"/>
                  <a:pt x="442599" y="646803"/>
                  <a:pt x="442599" y="640588"/>
                </a:cubicBezTo>
                <a:lnTo>
                  <a:pt x="442599" y="408129"/>
                </a:lnTo>
                <a:lnTo>
                  <a:pt x="388012" y="408129"/>
                </a:lnTo>
                <a:lnTo>
                  <a:pt x="388012" y="640588"/>
                </a:lnTo>
                <a:cubicBezTo>
                  <a:pt x="388012" y="646803"/>
                  <a:pt x="383050" y="650532"/>
                  <a:pt x="376847" y="650532"/>
                </a:cubicBezTo>
                <a:cubicBezTo>
                  <a:pt x="370644" y="650532"/>
                  <a:pt x="366922" y="646803"/>
                  <a:pt x="366922" y="640588"/>
                </a:cubicBezTo>
                <a:lnTo>
                  <a:pt x="366922" y="408129"/>
                </a:lnTo>
                <a:lnTo>
                  <a:pt x="309854" y="408129"/>
                </a:lnTo>
                <a:lnTo>
                  <a:pt x="309854" y="640588"/>
                </a:lnTo>
                <a:cubicBezTo>
                  <a:pt x="309854" y="646803"/>
                  <a:pt x="304892" y="650532"/>
                  <a:pt x="298689" y="650532"/>
                </a:cubicBezTo>
                <a:cubicBezTo>
                  <a:pt x="293727" y="650532"/>
                  <a:pt x="288764" y="646803"/>
                  <a:pt x="288764" y="640588"/>
                </a:cubicBezTo>
                <a:lnTo>
                  <a:pt x="288764" y="401914"/>
                </a:lnTo>
                <a:lnTo>
                  <a:pt x="241621" y="357163"/>
                </a:lnTo>
                <a:cubicBezTo>
                  <a:pt x="232937" y="348461"/>
                  <a:pt x="226734" y="336030"/>
                  <a:pt x="226734" y="322356"/>
                </a:cubicBezTo>
                <a:lnTo>
                  <a:pt x="226734" y="216693"/>
                </a:lnTo>
                <a:cubicBezTo>
                  <a:pt x="226734" y="196804"/>
                  <a:pt x="240381" y="179401"/>
                  <a:pt x="257749" y="171942"/>
                </a:cubicBezTo>
                <a:lnTo>
                  <a:pt x="258990" y="171942"/>
                </a:lnTo>
                <a:lnTo>
                  <a:pt x="282561" y="165727"/>
                </a:lnTo>
                <a:cubicBezTo>
                  <a:pt x="302411" y="159511"/>
                  <a:pt x="321020" y="157025"/>
                  <a:pt x="342110" y="157025"/>
                </a:cubicBezTo>
                <a:close/>
                <a:moveTo>
                  <a:pt x="375616" y="20980"/>
                </a:moveTo>
                <a:cubicBezTo>
                  <a:pt x="352175" y="20980"/>
                  <a:pt x="332436" y="39492"/>
                  <a:pt x="332436" y="64175"/>
                </a:cubicBezTo>
                <a:cubicBezTo>
                  <a:pt x="332436" y="87623"/>
                  <a:pt x="352175" y="107369"/>
                  <a:pt x="375616" y="107369"/>
                </a:cubicBezTo>
                <a:cubicBezTo>
                  <a:pt x="399056" y="107369"/>
                  <a:pt x="418795" y="87623"/>
                  <a:pt x="418795" y="64175"/>
                </a:cubicBezTo>
                <a:cubicBezTo>
                  <a:pt x="418795" y="39492"/>
                  <a:pt x="399056" y="20980"/>
                  <a:pt x="375616" y="20980"/>
                </a:cubicBezTo>
                <a:close/>
                <a:moveTo>
                  <a:pt x="588616" y="12463"/>
                </a:moveTo>
                <a:lnTo>
                  <a:pt x="635501" y="18635"/>
                </a:lnTo>
                <a:cubicBezTo>
                  <a:pt x="640437" y="19870"/>
                  <a:pt x="644138" y="23573"/>
                  <a:pt x="644138" y="28511"/>
                </a:cubicBezTo>
                <a:lnTo>
                  <a:pt x="650307" y="74187"/>
                </a:lnTo>
                <a:cubicBezTo>
                  <a:pt x="651541" y="80359"/>
                  <a:pt x="647839" y="86531"/>
                  <a:pt x="641670" y="86531"/>
                </a:cubicBezTo>
                <a:lnTo>
                  <a:pt x="640437" y="86531"/>
                </a:lnTo>
                <a:cubicBezTo>
                  <a:pt x="635501" y="86531"/>
                  <a:pt x="631800" y="82828"/>
                  <a:pt x="630566" y="77890"/>
                </a:cubicBezTo>
                <a:lnTo>
                  <a:pt x="626865" y="50732"/>
                </a:lnTo>
                <a:lnTo>
                  <a:pt x="539264" y="139614"/>
                </a:lnTo>
                <a:cubicBezTo>
                  <a:pt x="536796" y="140848"/>
                  <a:pt x="534328" y="143317"/>
                  <a:pt x="531861" y="143317"/>
                </a:cubicBezTo>
                <a:cubicBezTo>
                  <a:pt x="529393" y="143317"/>
                  <a:pt x="526925" y="140848"/>
                  <a:pt x="524458" y="139614"/>
                </a:cubicBezTo>
                <a:cubicBezTo>
                  <a:pt x="520756" y="134676"/>
                  <a:pt x="520756" y="128503"/>
                  <a:pt x="524458" y="124800"/>
                </a:cubicBezTo>
                <a:lnTo>
                  <a:pt x="612059" y="37153"/>
                </a:lnTo>
                <a:lnTo>
                  <a:pt x="586149" y="33449"/>
                </a:lnTo>
                <a:cubicBezTo>
                  <a:pt x="579980" y="32215"/>
                  <a:pt x="576278" y="27277"/>
                  <a:pt x="577512" y="22339"/>
                </a:cubicBezTo>
                <a:cubicBezTo>
                  <a:pt x="578746" y="16167"/>
                  <a:pt x="583681" y="12463"/>
                  <a:pt x="588616" y="12463"/>
                </a:cubicBezTo>
                <a:close/>
                <a:moveTo>
                  <a:pt x="162608" y="12463"/>
                </a:moveTo>
                <a:cubicBezTo>
                  <a:pt x="168778" y="12463"/>
                  <a:pt x="173714" y="16167"/>
                  <a:pt x="174948" y="22339"/>
                </a:cubicBezTo>
                <a:cubicBezTo>
                  <a:pt x="174948" y="27277"/>
                  <a:pt x="171246" y="32215"/>
                  <a:pt x="166310" y="33449"/>
                </a:cubicBezTo>
                <a:lnTo>
                  <a:pt x="139164" y="37153"/>
                </a:lnTo>
                <a:lnTo>
                  <a:pt x="226772" y="124800"/>
                </a:lnTo>
                <a:cubicBezTo>
                  <a:pt x="231708" y="128503"/>
                  <a:pt x="231708" y="135910"/>
                  <a:pt x="226772" y="139614"/>
                </a:cubicBezTo>
                <a:cubicBezTo>
                  <a:pt x="225538" y="142083"/>
                  <a:pt x="223071" y="143317"/>
                  <a:pt x="219369" y="143317"/>
                </a:cubicBezTo>
                <a:cubicBezTo>
                  <a:pt x="216901" y="143317"/>
                  <a:pt x="214433" y="142083"/>
                  <a:pt x="213199" y="139614"/>
                </a:cubicBezTo>
                <a:lnTo>
                  <a:pt x="124357" y="50732"/>
                </a:lnTo>
                <a:lnTo>
                  <a:pt x="121889" y="77890"/>
                </a:lnTo>
                <a:cubicBezTo>
                  <a:pt x="120655" y="82828"/>
                  <a:pt x="115719" y="86531"/>
                  <a:pt x="110784" y="86531"/>
                </a:cubicBezTo>
                <a:cubicBezTo>
                  <a:pt x="110784" y="86531"/>
                  <a:pt x="110784" y="86531"/>
                  <a:pt x="109550" y="86531"/>
                </a:cubicBezTo>
                <a:cubicBezTo>
                  <a:pt x="104614" y="85297"/>
                  <a:pt x="99678" y="80359"/>
                  <a:pt x="100912" y="74187"/>
                </a:cubicBezTo>
                <a:lnTo>
                  <a:pt x="107082" y="28511"/>
                </a:lnTo>
                <a:cubicBezTo>
                  <a:pt x="108316" y="23573"/>
                  <a:pt x="112017" y="19870"/>
                  <a:pt x="115719" y="19870"/>
                </a:cubicBezTo>
                <a:close/>
                <a:moveTo>
                  <a:pt x="375616" y="0"/>
                </a:moveTo>
                <a:cubicBezTo>
                  <a:pt x="411393" y="0"/>
                  <a:pt x="439768" y="28385"/>
                  <a:pt x="439768" y="64175"/>
                </a:cubicBezTo>
                <a:cubicBezTo>
                  <a:pt x="439768" y="98730"/>
                  <a:pt x="411393" y="127115"/>
                  <a:pt x="375616" y="127115"/>
                </a:cubicBezTo>
                <a:cubicBezTo>
                  <a:pt x="341072" y="127115"/>
                  <a:pt x="312697" y="98730"/>
                  <a:pt x="312697" y="64175"/>
                </a:cubicBezTo>
                <a:cubicBezTo>
                  <a:pt x="312697" y="28385"/>
                  <a:pt x="341072" y="0"/>
                  <a:pt x="375616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3E55898-1319-3915-9B77-56E428E5C25B}"/>
              </a:ext>
            </a:extLst>
          </p:cNvPr>
          <p:cNvSpPr/>
          <p:nvPr/>
        </p:nvSpPr>
        <p:spPr>
          <a:xfrm>
            <a:off x="1056905" y="1366978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003074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138A0A-79CD-471D-CF69-A9B5016EB105}"/>
              </a:ext>
            </a:extLst>
          </p:cNvPr>
          <p:cNvSpPr txBox="1"/>
          <p:nvPr/>
        </p:nvSpPr>
        <p:spPr>
          <a:xfrm>
            <a:off x="1056906" y="1428618"/>
            <a:ext cx="2113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обучения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DDC08D84-9CB4-188C-3DC7-EAAABB529532}"/>
              </a:ext>
            </a:extLst>
          </p:cNvPr>
          <p:cNvSpPr/>
          <p:nvPr/>
        </p:nvSpPr>
        <p:spPr>
          <a:xfrm>
            <a:off x="576263" y="2605638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025EA1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B71B9-37FE-44CE-4DA9-51E792B142FF}"/>
              </a:ext>
            </a:extLst>
          </p:cNvPr>
          <p:cNvSpPr txBox="1"/>
          <p:nvPr/>
        </p:nvSpPr>
        <p:spPr>
          <a:xfrm>
            <a:off x="576264" y="2667278"/>
            <a:ext cx="21376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83ED29BE-DAA8-0F19-CC47-94656B010B04}"/>
              </a:ext>
            </a:extLst>
          </p:cNvPr>
          <p:cNvSpPr/>
          <p:nvPr/>
        </p:nvSpPr>
        <p:spPr>
          <a:xfrm>
            <a:off x="1056904" y="3854862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65A1D6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614A5-BAFE-CF85-51B9-FAD7B696ECF8}"/>
              </a:ext>
            </a:extLst>
          </p:cNvPr>
          <p:cNvSpPr txBox="1"/>
          <p:nvPr/>
        </p:nvSpPr>
        <p:spPr>
          <a:xfrm>
            <a:off x="1184915" y="3808782"/>
            <a:ext cx="1840616" cy="523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педагогов Росатома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C46843AB-DFDC-878D-5B27-6E193B54D31B}"/>
              </a:ext>
            </a:extLst>
          </p:cNvPr>
          <p:cNvSpPr/>
          <p:nvPr/>
        </p:nvSpPr>
        <p:spPr>
          <a:xfrm>
            <a:off x="5795285" y="1372748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003074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8B097-DB68-E982-5AAE-FC5B65278914}"/>
              </a:ext>
            </a:extLst>
          </p:cNvPr>
          <p:cNvSpPr txBox="1"/>
          <p:nvPr/>
        </p:nvSpPr>
        <p:spPr>
          <a:xfrm>
            <a:off x="5795286" y="1434388"/>
            <a:ext cx="2113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Акселератор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6CBE47E6-415B-3736-96A2-094E9115B677}"/>
              </a:ext>
            </a:extLst>
          </p:cNvPr>
          <p:cNvSpPr/>
          <p:nvPr/>
        </p:nvSpPr>
        <p:spPr>
          <a:xfrm>
            <a:off x="5795285" y="3854862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65A1D6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37E9E9-78BC-7373-3521-27E1A9222192}"/>
              </a:ext>
            </a:extLst>
          </p:cNvPr>
          <p:cNvSpPr txBox="1"/>
          <p:nvPr/>
        </p:nvSpPr>
        <p:spPr>
          <a:xfrm>
            <a:off x="5923296" y="3808780"/>
            <a:ext cx="18406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среды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41">
            <a:extLst>
              <a:ext uri="{FF2B5EF4-FFF2-40B4-BE49-F238E27FC236}">
                <a16:creationId xmlns:a16="http://schemas.microsoft.com/office/drawing/2014/main" id="{9090B96F-0E16-47DD-187F-89CF80655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7302" y="3577540"/>
            <a:ext cx="0" cy="808992"/>
          </a:xfrm>
          <a:prstGeom prst="line">
            <a:avLst/>
          </a:prstGeom>
          <a:noFill/>
          <a:ln w="12700" cap="flat">
            <a:solidFill>
              <a:srgbClr val="00317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FF6DE6A4-A707-4F2D-2C56-EE0C7CA76352}"/>
              </a:ext>
            </a:extLst>
          </p:cNvPr>
          <p:cNvSpPr/>
          <p:nvPr/>
        </p:nvSpPr>
        <p:spPr>
          <a:xfrm>
            <a:off x="3267815" y="4375132"/>
            <a:ext cx="2527469" cy="450209"/>
          </a:xfrm>
          <a:prstGeom prst="roundRect">
            <a:avLst>
              <a:gd name="adj" fmla="val 50000"/>
            </a:avLst>
          </a:prstGeom>
          <a:solidFill>
            <a:srgbClr val="003074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CED5E-A946-E08C-4C60-45CA4208B1AE}"/>
              </a:ext>
            </a:extLst>
          </p:cNvPr>
          <p:cNvSpPr txBox="1"/>
          <p:nvPr/>
        </p:nvSpPr>
        <p:spPr>
          <a:xfrm>
            <a:off x="3346863" y="4452048"/>
            <a:ext cx="23859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для Росатома </a:t>
            </a: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3F45FB07-F19E-17EA-3EF0-A42862403ED6}"/>
              </a:ext>
            </a:extLst>
          </p:cNvPr>
          <p:cNvSpPr/>
          <p:nvPr/>
        </p:nvSpPr>
        <p:spPr>
          <a:xfrm>
            <a:off x="6265294" y="2619804"/>
            <a:ext cx="2137690" cy="450209"/>
          </a:xfrm>
          <a:prstGeom prst="roundRect">
            <a:avLst>
              <a:gd name="adj" fmla="val 50000"/>
            </a:avLst>
          </a:prstGeom>
          <a:solidFill>
            <a:srgbClr val="025EA1"/>
          </a:solidFill>
          <a:ln cap="flat">
            <a:noFill/>
            <a:prstDash val="solid"/>
          </a:ln>
        </p:spPr>
        <p:txBody>
          <a:bodyPr vert="horz" wrap="none" lIns="33759" tIns="16879" rIns="33759" bIns="16879" anchor="ctr" anchorCtr="1" compatLnSpc="0"/>
          <a:lstStyle/>
          <a:p>
            <a:pPr hangingPunct="0"/>
            <a:endParaRPr lang="en-none" sz="90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477C68-3A12-AC67-EAFF-7FB81AC27D5B}"/>
              </a:ext>
            </a:extLst>
          </p:cNvPr>
          <p:cNvSpPr txBox="1"/>
          <p:nvPr/>
        </p:nvSpPr>
        <p:spPr>
          <a:xfrm>
            <a:off x="6229066" y="2676853"/>
            <a:ext cx="22101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Сессии и конференции</a:t>
            </a:r>
            <a:endParaRPr lang="en-US" sz="1400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1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04986AF4-5E85-73DE-44B8-F5F9BA337291}"/>
              </a:ext>
            </a:extLst>
          </p:cNvPr>
          <p:cNvSpPr txBox="1">
            <a:spLocks/>
          </p:cNvSpPr>
          <p:nvPr/>
        </p:nvSpPr>
        <p:spPr>
          <a:xfrm>
            <a:off x="380307" y="544277"/>
            <a:ext cx="7398456" cy="35610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Онлайн ресурсы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02E7221-AD0E-962F-DA6C-0CF1FC1BDCAB}"/>
              </a:ext>
            </a:extLst>
          </p:cNvPr>
          <p:cNvGrpSpPr/>
          <p:nvPr/>
        </p:nvGrpSpPr>
        <p:grpSpPr>
          <a:xfrm>
            <a:off x="575686" y="1740239"/>
            <a:ext cx="1758285" cy="1769750"/>
            <a:chOff x="6990428" y="1883479"/>
            <a:chExt cx="1758285" cy="176975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880544FD-CABD-DD34-8D62-EE8DC78BF3EC}"/>
                </a:ext>
              </a:extLst>
            </p:cNvPr>
            <p:cNvSpPr/>
            <p:nvPr/>
          </p:nvSpPr>
          <p:spPr>
            <a:xfrm>
              <a:off x="6994263" y="1883480"/>
              <a:ext cx="1754450" cy="1769749"/>
            </a:xfrm>
            <a:prstGeom prst="roundRect">
              <a:avLst/>
            </a:prstGeom>
            <a:solidFill>
              <a:srgbClr val="407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DB3FCC9B-7600-E693-02E1-9BBD2D066ED9}"/>
                </a:ext>
              </a:extLst>
            </p:cNvPr>
            <p:cNvSpPr txBox="1">
              <a:spLocks/>
            </p:cNvSpPr>
            <p:nvPr/>
          </p:nvSpPr>
          <p:spPr>
            <a:xfrm>
              <a:off x="6990428" y="1883479"/>
              <a:ext cx="699443" cy="741894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7E8877C-E6C3-52A5-00FE-8A4B19A9ED43}"/>
                </a:ext>
              </a:extLst>
            </p:cNvPr>
            <p:cNvGrpSpPr/>
            <p:nvPr/>
          </p:nvGrpSpPr>
          <p:grpSpPr>
            <a:xfrm>
              <a:off x="7113897" y="1992896"/>
              <a:ext cx="235393" cy="234221"/>
              <a:chOff x="4130121" y="3483087"/>
              <a:chExt cx="235393" cy="234221"/>
            </a:xfrm>
          </p:grpSpPr>
          <p:sp>
            <p:nvSpPr>
              <p:cNvPr id="7" name="Freeform 1071">
                <a:extLst>
                  <a:ext uri="{FF2B5EF4-FFF2-40B4-BE49-F238E27FC236}">
                    <a16:creationId xmlns:a16="http://schemas.microsoft.com/office/drawing/2014/main" id="{AA29EA54-68D9-B171-1DA9-CCAC32F80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121" y="3483087"/>
                <a:ext cx="235393" cy="234221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1072">
                <a:extLst>
                  <a:ext uri="{FF2B5EF4-FFF2-40B4-BE49-F238E27FC236}">
                    <a16:creationId xmlns:a16="http://schemas.microsoft.com/office/drawing/2014/main" id="{5EC034F1-DB77-C7FC-C71C-02B4AD74A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388" y="3560376"/>
                <a:ext cx="105400" cy="8314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" name="Picture 2" descr="http://qrcoder.ru/code/?https%3A%2F%2Fjuniorrosatom.team%2F&amp;4&amp;0">
            <a:extLst>
              <a:ext uri="{FF2B5EF4-FFF2-40B4-BE49-F238E27FC236}">
                <a16:creationId xmlns:a16="http://schemas.microsoft.com/office/drawing/2014/main" id="{DC8BC84C-8607-DA0F-9AB4-C6E9A7EA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2" y="2111186"/>
            <a:ext cx="1102040" cy="11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39;p12">
            <a:extLst>
              <a:ext uri="{FF2B5EF4-FFF2-40B4-BE49-F238E27FC236}">
                <a16:creationId xmlns:a16="http://schemas.microsoft.com/office/drawing/2014/main" id="{24BC6FFB-5974-7F43-2C04-3607A0430C18}"/>
              </a:ext>
            </a:extLst>
          </p:cNvPr>
          <p:cNvSpPr/>
          <p:nvPr/>
        </p:nvSpPr>
        <p:spPr>
          <a:xfrm>
            <a:off x="380307" y="3710395"/>
            <a:ext cx="2023110" cy="3561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r>
              <a:rPr lang="en-US" sz="1200" dirty="0">
                <a:solidFill>
                  <a:srgbClr val="404040"/>
                </a:solidFill>
                <a:hlinkClick r:id="rId3"/>
              </a:rPr>
              <a:t>www.</a:t>
            </a:r>
            <a:r>
              <a:rPr lang="ru-RU" sz="1200" dirty="0" err="1">
                <a:solidFill>
                  <a:srgbClr val="404040"/>
                </a:solidFill>
                <a:hlinkClick r:id="rId3"/>
              </a:rPr>
              <a:t>juniorrosatom.team</a:t>
            </a:r>
            <a:r>
              <a:rPr lang="ru-RU" sz="1200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11" name="Google Shape;339;p12">
            <a:extLst>
              <a:ext uri="{FF2B5EF4-FFF2-40B4-BE49-F238E27FC236}">
                <a16:creationId xmlns:a16="http://schemas.microsoft.com/office/drawing/2014/main" id="{F055B6AA-2B38-8BD7-C3F1-1855FA00BC86}"/>
              </a:ext>
            </a:extLst>
          </p:cNvPr>
          <p:cNvSpPr/>
          <p:nvPr/>
        </p:nvSpPr>
        <p:spPr>
          <a:xfrm>
            <a:off x="471747" y="1223184"/>
            <a:ext cx="2023110" cy="356102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200" b="1" i="0" u="none" strike="noStrike" dirty="0">
                <a:solidFill>
                  <a:srgbClr val="003174"/>
                </a:solidFill>
                <a:latin typeface="Arial"/>
                <a:ea typeface="Arial"/>
                <a:cs typeface="Arial"/>
                <a:sym typeface="Arial"/>
              </a:rPr>
              <a:t>ДЛЯ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200" b="1" i="0" u="none" strike="noStrike" dirty="0">
                <a:solidFill>
                  <a:srgbClr val="003174"/>
                </a:solidFill>
                <a:latin typeface="Arial"/>
                <a:ea typeface="Arial"/>
                <a:cs typeface="Arial"/>
                <a:sym typeface="Arial"/>
              </a:rPr>
              <a:t>ШКОЛЬНИКОВ</a:t>
            </a:r>
            <a:endParaRPr sz="1200" b="1" i="0" u="none" strike="noStrike" dirty="0">
              <a:solidFill>
                <a:srgbClr val="0031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030745-F9E5-C17E-09C5-4FE6476FEEC1}"/>
              </a:ext>
            </a:extLst>
          </p:cNvPr>
          <p:cNvGrpSpPr/>
          <p:nvPr/>
        </p:nvGrpSpPr>
        <p:grpSpPr>
          <a:xfrm>
            <a:off x="3476655" y="1750184"/>
            <a:ext cx="1758285" cy="1769750"/>
            <a:chOff x="6990428" y="1883479"/>
            <a:chExt cx="1758285" cy="17697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19B353-AD6C-F040-29BC-7166341C6F89}"/>
                </a:ext>
              </a:extLst>
            </p:cNvPr>
            <p:cNvSpPr/>
            <p:nvPr/>
          </p:nvSpPr>
          <p:spPr>
            <a:xfrm>
              <a:off x="6994263" y="1883480"/>
              <a:ext cx="1754450" cy="1769749"/>
            </a:xfrm>
            <a:prstGeom prst="roundRect">
              <a:avLst/>
            </a:prstGeom>
            <a:solidFill>
              <a:srgbClr val="6C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619F7D6-F24C-028A-9E38-85C8375293AC}"/>
                </a:ext>
              </a:extLst>
            </p:cNvPr>
            <p:cNvSpPr txBox="1">
              <a:spLocks/>
            </p:cNvSpPr>
            <p:nvPr/>
          </p:nvSpPr>
          <p:spPr>
            <a:xfrm>
              <a:off x="6990428" y="1883479"/>
              <a:ext cx="699443" cy="741894"/>
            </a:xfrm>
            <a:prstGeom prst="roundRect">
              <a:avLst/>
            </a:prstGeom>
            <a:solidFill>
              <a:srgbClr val="025EA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85E2A4E-7995-3624-B9F9-ABF60F193830}"/>
                </a:ext>
              </a:extLst>
            </p:cNvPr>
            <p:cNvGrpSpPr/>
            <p:nvPr/>
          </p:nvGrpSpPr>
          <p:grpSpPr>
            <a:xfrm>
              <a:off x="7113897" y="1992896"/>
              <a:ext cx="235393" cy="234221"/>
              <a:chOff x="4130121" y="3483087"/>
              <a:chExt cx="235393" cy="234221"/>
            </a:xfrm>
          </p:grpSpPr>
          <p:sp>
            <p:nvSpPr>
              <p:cNvPr id="16" name="Freeform 1071">
                <a:extLst>
                  <a:ext uri="{FF2B5EF4-FFF2-40B4-BE49-F238E27FC236}">
                    <a16:creationId xmlns:a16="http://schemas.microsoft.com/office/drawing/2014/main" id="{46970443-F6A1-1FE0-3F9E-2AAF72CA0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121" y="3483087"/>
                <a:ext cx="235393" cy="234221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072">
                <a:extLst>
                  <a:ext uri="{FF2B5EF4-FFF2-40B4-BE49-F238E27FC236}">
                    <a16:creationId xmlns:a16="http://schemas.microsoft.com/office/drawing/2014/main" id="{DE3FA198-A6EC-A6CE-6A7D-45B95268F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388" y="3560376"/>
                <a:ext cx="105400" cy="8314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Google Shape;339;p12">
            <a:extLst>
              <a:ext uri="{FF2B5EF4-FFF2-40B4-BE49-F238E27FC236}">
                <a16:creationId xmlns:a16="http://schemas.microsoft.com/office/drawing/2014/main" id="{2A8ECB94-A0B9-2435-1BEA-083997841E07}"/>
              </a:ext>
            </a:extLst>
          </p:cNvPr>
          <p:cNvSpPr/>
          <p:nvPr/>
        </p:nvSpPr>
        <p:spPr>
          <a:xfrm>
            <a:off x="3348990" y="3740711"/>
            <a:ext cx="2114550" cy="3561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r>
              <a:rPr lang="ru-RU" sz="1200" dirty="0">
                <a:hlinkClick r:id="rId4"/>
              </a:rPr>
              <a:t>www.rosatomtalents.team/</a:t>
            </a:r>
            <a:r>
              <a:rPr lang="ru-RU" sz="1200" dirty="0"/>
              <a:t> </a:t>
            </a:r>
          </a:p>
        </p:txBody>
      </p:sp>
      <p:sp>
        <p:nvSpPr>
          <p:cNvPr id="19" name="Google Shape;339;p12">
            <a:extLst>
              <a:ext uri="{FF2B5EF4-FFF2-40B4-BE49-F238E27FC236}">
                <a16:creationId xmlns:a16="http://schemas.microsoft.com/office/drawing/2014/main" id="{581E7BE7-CC62-600C-2A13-74E27AF7BCCA}"/>
              </a:ext>
            </a:extLst>
          </p:cNvPr>
          <p:cNvSpPr/>
          <p:nvPr/>
        </p:nvSpPr>
        <p:spPr>
          <a:xfrm>
            <a:off x="3394710" y="1223184"/>
            <a:ext cx="2023110" cy="356102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25EA1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b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  <a:t>ПЕДАГОГОВ</a:t>
            </a:r>
            <a:endParaRPr sz="1200" b="1" i="0" u="none" strike="noStrike" dirty="0">
              <a:solidFill>
                <a:srgbClr val="025E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Picture 4" descr="http://qrcoder.ru/code/?https%3A%2F%2Fwww.rosatomtalents.team%2F&amp;4&amp;0">
            <a:extLst>
              <a:ext uri="{FF2B5EF4-FFF2-40B4-BE49-F238E27FC236}">
                <a16:creationId xmlns:a16="http://schemas.microsoft.com/office/drawing/2014/main" id="{3EFFD0F9-5327-7967-2E1D-CA9BF6E2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17" y="2139835"/>
            <a:ext cx="1107008" cy="11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339;p12">
            <a:extLst>
              <a:ext uri="{FF2B5EF4-FFF2-40B4-BE49-F238E27FC236}">
                <a16:creationId xmlns:a16="http://schemas.microsoft.com/office/drawing/2014/main" id="{BC0E1349-B6A2-A91C-6D50-30F478323905}"/>
              </a:ext>
            </a:extLst>
          </p:cNvPr>
          <p:cNvSpPr/>
          <p:nvPr/>
        </p:nvSpPr>
        <p:spPr>
          <a:xfrm>
            <a:off x="6357158" y="1223184"/>
            <a:ext cx="2023110" cy="356102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25EA1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b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dirty="0">
                <a:solidFill>
                  <a:srgbClr val="025EA1"/>
                </a:solidFill>
                <a:latin typeface="Arial"/>
                <a:ea typeface="Arial"/>
                <a:cs typeface="Arial"/>
                <a:sym typeface="Arial"/>
              </a:rPr>
              <a:t>РОДИТЕЛЕЙ</a:t>
            </a:r>
            <a:endParaRPr sz="1200" b="1" i="0" u="none" strike="noStrike" dirty="0">
              <a:solidFill>
                <a:srgbClr val="025E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29DCFB5-3B2C-6C02-58EA-E6B76C83CD5E}"/>
              </a:ext>
            </a:extLst>
          </p:cNvPr>
          <p:cNvGrpSpPr/>
          <p:nvPr/>
        </p:nvGrpSpPr>
        <p:grpSpPr>
          <a:xfrm>
            <a:off x="6489570" y="1740239"/>
            <a:ext cx="1758285" cy="1769750"/>
            <a:chOff x="6990428" y="1883479"/>
            <a:chExt cx="1758285" cy="1769750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F1CD65D0-49BD-74E0-7174-88456FEC2576}"/>
                </a:ext>
              </a:extLst>
            </p:cNvPr>
            <p:cNvSpPr/>
            <p:nvPr/>
          </p:nvSpPr>
          <p:spPr>
            <a:xfrm>
              <a:off x="6994263" y="1883480"/>
              <a:ext cx="1754450" cy="1769749"/>
            </a:xfrm>
            <a:prstGeom prst="roundRect">
              <a:avLst/>
            </a:prstGeom>
            <a:solidFill>
              <a:srgbClr val="6C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29573F62-5CAC-E2B5-DF5F-DFD3813F8BC2}"/>
                </a:ext>
              </a:extLst>
            </p:cNvPr>
            <p:cNvSpPr txBox="1">
              <a:spLocks/>
            </p:cNvSpPr>
            <p:nvPr/>
          </p:nvSpPr>
          <p:spPr>
            <a:xfrm>
              <a:off x="6990428" y="1883479"/>
              <a:ext cx="699443" cy="741894"/>
            </a:xfrm>
            <a:prstGeom prst="roundRect">
              <a:avLst/>
            </a:prstGeom>
            <a:solidFill>
              <a:srgbClr val="025EA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64FBB5D5-6AC4-06CC-D7E1-64D7ED862FD8}"/>
                </a:ext>
              </a:extLst>
            </p:cNvPr>
            <p:cNvGrpSpPr/>
            <p:nvPr/>
          </p:nvGrpSpPr>
          <p:grpSpPr>
            <a:xfrm>
              <a:off x="7113897" y="1992896"/>
              <a:ext cx="235393" cy="234221"/>
              <a:chOff x="4130121" y="3483087"/>
              <a:chExt cx="235393" cy="234221"/>
            </a:xfrm>
          </p:grpSpPr>
          <p:sp>
            <p:nvSpPr>
              <p:cNvPr id="26" name="Freeform 1071">
                <a:extLst>
                  <a:ext uri="{FF2B5EF4-FFF2-40B4-BE49-F238E27FC236}">
                    <a16:creationId xmlns:a16="http://schemas.microsoft.com/office/drawing/2014/main" id="{B1F20B46-2AFA-0CDF-6F4A-559107A333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121" y="3483087"/>
                <a:ext cx="235393" cy="234221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72">
                <a:extLst>
                  <a:ext uri="{FF2B5EF4-FFF2-40B4-BE49-F238E27FC236}">
                    <a16:creationId xmlns:a16="http://schemas.microsoft.com/office/drawing/2014/main" id="{EFDAD099-72E9-452A-7A98-3B76212CC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388" y="3560376"/>
                <a:ext cx="105400" cy="8314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Google Shape;339;p12">
            <a:extLst>
              <a:ext uri="{FF2B5EF4-FFF2-40B4-BE49-F238E27FC236}">
                <a16:creationId xmlns:a16="http://schemas.microsoft.com/office/drawing/2014/main" id="{D222872E-6F90-504A-49D4-896BF473AA9B}"/>
              </a:ext>
            </a:extLst>
          </p:cNvPr>
          <p:cNvSpPr/>
          <p:nvPr/>
        </p:nvSpPr>
        <p:spPr>
          <a:xfrm>
            <a:off x="6156093" y="3740695"/>
            <a:ext cx="2425239" cy="3561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defRPr/>
            </a:pPr>
            <a:r>
              <a:rPr lang="en-US" sz="1200" u="sng" dirty="0">
                <a:solidFill>
                  <a:schemeClr val="bg1"/>
                </a:solidFill>
                <a:hlinkClick r:id="rId6" tooltip="https://t.me/parentsrosatom"/>
              </a:rPr>
              <a:t>https://t.me/parentsrosatom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Google Shape;339;p12">
            <a:extLst>
              <a:ext uri="{FF2B5EF4-FFF2-40B4-BE49-F238E27FC236}">
                <a16:creationId xmlns:a16="http://schemas.microsoft.com/office/drawing/2014/main" id="{6B87B4ED-D966-0D49-117E-CC91F0681010}"/>
              </a:ext>
            </a:extLst>
          </p:cNvPr>
          <p:cNvSpPr/>
          <p:nvPr/>
        </p:nvSpPr>
        <p:spPr>
          <a:xfrm>
            <a:off x="3059085" y="4186205"/>
            <a:ext cx="2635134" cy="3561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r>
              <a:rPr lang="ru-RU" sz="1200" dirty="0">
                <a:hlinkClick r:id="rId7"/>
              </a:rPr>
              <a:t>https://t.me/atomskillsnastavniki/</a:t>
            </a:r>
            <a:r>
              <a:rPr lang="ru-RU" sz="1200" dirty="0"/>
              <a:t> </a:t>
            </a:r>
          </a:p>
        </p:txBody>
      </p:sp>
      <p:sp>
        <p:nvSpPr>
          <p:cNvPr id="30" name="Google Shape;339;p12">
            <a:extLst>
              <a:ext uri="{FF2B5EF4-FFF2-40B4-BE49-F238E27FC236}">
                <a16:creationId xmlns:a16="http://schemas.microsoft.com/office/drawing/2014/main" id="{0BFE96BB-E502-BFA2-AA0E-2F22D24C636F}"/>
              </a:ext>
            </a:extLst>
          </p:cNvPr>
          <p:cNvSpPr/>
          <p:nvPr/>
        </p:nvSpPr>
        <p:spPr>
          <a:xfrm>
            <a:off x="380307" y="4186205"/>
            <a:ext cx="2023110" cy="3561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rgbClr val="00317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r>
              <a:rPr lang="ru-RU" sz="1200" dirty="0">
                <a:hlinkClick r:id="rId8"/>
              </a:rPr>
              <a:t>https://t.me/juniorrosatom</a:t>
            </a:r>
            <a:r>
              <a:rPr lang="ru-RU" sz="1200" dirty="0"/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9EDCAF-E3A1-969A-2D54-A092887044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35005" r="16972" b="16506"/>
          <a:stretch/>
        </p:blipFill>
        <p:spPr>
          <a:xfrm>
            <a:off x="6848432" y="2119827"/>
            <a:ext cx="1207485" cy="11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863662-F9D1-8B4D-81E8-B9C2911C95EE}"/>
              </a:ext>
            </a:extLst>
          </p:cNvPr>
          <p:cNvSpPr/>
          <p:nvPr/>
        </p:nvSpPr>
        <p:spPr>
          <a:xfrm>
            <a:off x="5784515" y="3893"/>
            <a:ext cx="3359485" cy="4605095"/>
          </a:xfrm>
          <a:prstGeom prst="rect">
            <a:avLst/>
          </a:prstGeom>
          <a:solidFill>
            <a:srgbClr val="CE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AD70E07-2DBD-4C40-8FA6-D2253E02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920" y="331101"/>
            <a:ext cx="4625581" cy="33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3333"/>
                </a:solidFill>
              </a:rPr>
              <a:t>Структура программы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43466A-4149-0346-B799-75B34FBDC418}"/>
              </a:ext>
            </a:extLst>
          </p:cNvPr>
          <p:cNvSpPr/>
          <p:nvPr/>
        </p:nvSpPr>
        <p:spPr>
          <a:xfrm>
            <a:off x="494837" y="828504"/>
            <a:ext cx="430852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Длительность: 36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ак.ч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с экспертами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Домашние задания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опыта пилотирования модуля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обучения: Удостоверение о повышении квалификации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7B911C7-B584-C048-A6CC-E98E1504AF33}"/>
              </a:ext>
            </a:extLst>
          </p:cNvPr>
          <p:cNvSpPr txBox="1">
            <a:spLocks/>
          </p:cNvSpPr>
          <p:nvPr/>
        </p:nvSpPr>
        <p:spPr>
          <a:xfrm>
            <a:off x="610911" y="4911399"/>
            <a:ext cx="1860236" cy="11882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" dirty="0"/>
              <a:t>КОРПОРАТИВНАЯ АКАДЕМИЯ РОСАТОМА</a:t>
            </a:r>
            <a:endParaRPr lang="en-US" sz="5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DEF978D-245F-4B45-9840-5C3E074A5B0A}"/>
              </a:ext>
            </a:extLst>
          </p:cNvPr>
          <p:cNvCxnSpPr>
            <a:cxnSpLocks/>
          </p:cNvCxnSpPr>
          <p:nvPr/>
        </p:nvCxnSpPr>
        <p:spPr>
          <a:xfrm>
            <a:off x="610911" y="4919148"/>
            <a:ext cx="1305353" cy="0"/>
          </a:xfrm>
          <a:prstGeom prst="line">
            <a:avLst/>
          </a:prstGeom>
          <a:ln w="12700">
            <a:solidFill>
              <a:srgbClr val="6CA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82275-14B5-FC9F-4E4B-D3FCEBDFD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>
          <a:xfrm>
            <a:off x="6010299" y="182682"/>
            <a:ext cx="1646119" cy="1646118"/>
          </a:xfrm>
          <a:prstGeom prst="ellipse">
            <a:avLst/>
          </a:prstGeom>
        </p:spPr>
      </p:pic>
      <p:sp>
        <p:nvSpPr>
          <p:cNvPr id="4" name="Текст 4">
            <a:extLst>
              <a:ext uri="{FF2B5EF4-FFF2-40B4-BE49-F238E27FC236}">
                <a16:creationId xmlns:a16="http://schemas.microsoft.com/office/drawing/2014/main" id="{DC029B04-D834-80DA-D2D2-CB6E2513EE17}"/>
              </a:ext>
            </a:extLst>
          </p:cNvPr>
          <p:cNvSpPr txBox="1">
            <a:spLocks/>
          </p:cNvSpPr>
          <p:nvPr/>
        </p:nvSpPr>
        <p:spPr>
          <a:xfrm>
            <a:off x="5776490" y="1948612"/>
            <a:ext cx="4223287" cy="56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Пастухова Екатерина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A58A3C17-6274-B857-C178-B7FC8078D3C6}"/>
              </a:ext>
            </a:extLst>
          </p:cNvPr>
          <p:cNvSpPr txBox="1">
            <a:spLocks/>
          </p:cNvSpPr>
          <p:nvPr/>
        </p:nvSpPr>
        <p:spPr>
          <a:xfrm>
            <a:off x="6888072" y="2405527"/>
            <a:ext cx="3141663" cy="292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Менеджер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98A69-07F4-5515-3EAA-96B9B2E7822B}"/>
              </a:ext>
            </a:extLst>
          </p:cNvPr>
          <p:cNvSpPr txBox="1"/>
          <p:nvPr/>
        </p:nvSpPr>
        <p:spPr>
          <a:xfrm>
            <a:off x="5776490" y="2841821"/>
            <a:ext cx="32995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Студентка 6-го курса факультета психологии МГУ имени М. В. Ломоносова, кафедра социальной психологии.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</a:rPr>
              <a:t>Мастер групповой работы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0240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Пользовательские 17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3C3C3B"/>
      </a:accent1>
      <a:accent2>
        <a:srgbClr val="11559B"/>
      </a:accent2>
      <a:accent3>
        <a:srgbClr val="56C000"/>
      </a:accent3>
      <a:accent4>
        <a:srgbClr val="E20079"/>
      </a:accent4>
      <a:accent5>
        <a:srgbClr val="249789"/>
      </a:accent5>
      <a:accent6>
        <a:srgbClr val="FD6911"/>
      </a:accent6>
      <a:hlink>
        <a:srgbClr val="EEAD00"/>
      </a:hlink>
      <a:folHlink>
        <a:srgbClr val="3C3C3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Текст">
  <a:themeElements>
    <a:clrScheme name="Пользовательские 17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3C3C3B"/>
      </a:accent1>
      <a:accent2>
        <a:srgbClr val="11559B"/>
      </a:accent2>
      <a:accent3>
        <a:srgbClr val="56C000"/>
      </a:accent3>
      <a:accent4>
        <a:srgbClr val="E20079"/>
      </a:accent4>
      <a:accent5>
        <a:srgbClr val="249789"/>
      </a:accent5>
      <a:accent6>
        <a:srgbClr val="FD6911"/>
      </a:accent6>
      <a:hlink>
        <a:srgbClr val="EEAD00"/>
      </a:hlink>
      <a:folHlink>
        <a:srgbClr val="3C3C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3.xml><?xml version="1.0" encoding="utf-8"?>
<a:theme xmlns:a="http://schemas.openxmlformats.org/drawingml/2006/main" name="1_Текст">
  <a:themeElements>
    <a:clrScheme name="Пользовательские 17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3C3C3B"/>
      </a:accent1>
      <a:accent2>
        <a:srgbClr val="11559B"/>
      </a:accent2>
      <a:accent3>
        <a:srgbClr val="56C000"/>
      </a:accent3>
      <a:accent4>
        <a:srgbClr val="E20079"/>
      </a:accent4>
      <a:accent5>
        <a:srgbClr val="249789"/>
      </a:accent5>
      <a:accent6>
        <a:srgbClr val="FD6911"/>
      </a:accent6>
      <a:hlink>
        <a:srgbClr val="EEAD00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Заключительный слайд">
  <a:themeElements>
    <a:clrScheme name="Пользовательские 17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3C3C3B"/>
      </a:accent1>
      <a:accent2>
        <a:srgbClr val="11559B"/>
      </a:accent2>
      <a:accent3>
        <a:srgbClr val="56C000"/>
      </a:accent3>
      <a:accent4>
        <a:srgbClr val="E20079"/>
      </a:accent4>
      <a:accent5>
        <a:srgbClr val="249789"/>
      </a:accent5>
      <a:accent6>
        <a:srgbClr val="FD6911"/>
      </a:accent6>
      <a:hlink>
        <a:srgbClr val="EEAD00"/>
      </a:hlink>
      <a:folHlink>
        <a:srgbClr val="3C3C3B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29632</TotalTime>
  <Words>812</Words>
  <Application>Microsoft Office PowerPoint</Application>
  <PresentationFormat>Произвольный</PresentationFormat>
  <Paragraphs>235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manrope</vt:lpstr>
      <vt:lpstr>Microsoft Sans Serif</vt:lpstr>
      <vt:lpstr>Montserrat</vt:lpstr>
      <vt:lpstr>Roboto</vt:lpstr>
      <vt:lpstr>Rosatom</vt:lpstr>
      <vt:lpstr>Wingdings</vt:lpstr>
      <vt:lpstr>Титульный слайд</vt:lpstr>
      <vt:lpstr>Текст</vt:lpstr>
      <vt:lpstr>1_Текст</vt:lpstr>
      <vt:lpstr>Заключительный слайд</vt:lpstr>
      <vt:lpstr>Название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</vt:lpstr>
      <vt:lpstr>Основные даты программы</vt:lpstr>
      <vt:lpstr>Пространство обучения  </vt:lpstr>
      <vt:lpstr>Презентация PowerPoint</vt:lpstr>
      <vt:lpstr>Нормативная база</vt:lpstr>
      <vt:lpstr>Структура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Екатерина Пастухова</cp:lastModifiedBy>
  <cp:revision>434</cp:revision>
  <dcterms:created xsi:type="dcterms:W3CDTF">2019-09-24T12:37:05Z</dcterms:created>
  <dcterms:modified xsi:type="dcterms:W3CDTF">2023-10-17T09:14:56Z</dcterms:modified>
</cp:coreProperties>
</file>